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9"/>
  </p:notesMasterIdLst>
  <p:sldIdLst>
    <p:sldId id="257" r:id="rId2"/>
    <p:sldId id="274" r:id="rId3"/>
    <p:sldId id="437" r:id="rId4"/>
    <p:sldId id="442" r:id="rId5"/>
    <p:sldId id="444" r:id="rId6"/>
    <p:sldId id="450" r:id="rId7"/>
    <p:sldId id="441" r:id="rId8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83" autoAdjust="0"/>
    <p:restoredTop sz="94660"/>
  </p:normalViewPr>
  <p:slideViewPr>
    <p:cSldViewPr snapToGrid="0">
      <p:cViewPr varScale="1">
        <p:scale>
          <a:sx n="108" d="100"/>
          <a:sy n="108" d="100"/>
        </p:scale>
        <p:origin x="680" y="184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817FA1D-D85E-4C55-A08E-CF396F6EE975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fr-FR"/>
        </a:p>
      </dgm:t>
    </dgm:pt>
    <dgm:pt modelId="{158F553B-0BD7-4420-8BB0-8CBDF83B7F68}">
      <dgm:prSet/>
      <dgm:spPr>
        <a:gradFill flip="none" rotWithShape="1">
          <a:gsLst>
            <a:gs pos="71000">
              <a:schemeClr val="accent6">
                <a:lumMod val="75000"/>
              </a:schemeClr>
            </a:gs>
            <a:gs pos="99000">
              <a:schemeClr val="accent2">
                <a:lumMod val="60000"/>
                <a:lumOff val="40000"/>
              </a:schemeClr>
            </a:gs>
          </a:gsLst>
          <a:lin ang="2700000" scaled="1"/>
          <a:tileRect/>
        </a:gra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7800000"/>
          </a:lightRig>
        </a:scene3d>
        <a:sp3d>
          <a:bevelT w="139700" h="139700"/>
        </a:sp3d>
      </dgm:spPr>
      <dgm:t>
        <a:bodyPr/>
        <a:lstStyle/>
        <a:p>
          <a:r>
            <a:rPr lang="fr-FR" b="1" dirty="0"/>
            <a:t>Passer l’examen théorique commun de pilote d’ULM dans les structures FFPLUM</a:t>
          </a:r>
          <a:endParaRPr lang="fr-FR" dirty="0"/>
        </a:p>
      </dgm:t>
    </dgm:pt>
    <dgm:pt modelId="{E0411B30-6AC9-4D4A-8B61-B36C6D750FFA}" type="parTrans" cxnId="{B3522537-85E9-4119-9198-4F0A40EE1891}">
      <dgm:prSet/>
      <dgm:spPr/>
      <dgm:t>
        <a:bodyPr/>
        <a:lstStyle/>
        <a:p>
          <a:endParaRPr lang="fr-FR"/>
        </a:p>
      </dgm:t>
    </dgm:pt>
    <dgm:pt modelId="{5DB976F9-FFEF-4436-9D42-EDB9C00A590C}" type="sibTrans" cxnId="{B3522537-85E9-4119-9198-4F0A40EE1891}">
      <dgm:prSet/>
      <dgm:spPr/>
      <dgm:t>
        <a:bodyPr/>
        <a:lstStyle/>
        <a:p>
          <a:endParaRPr lang="fr-FR"/>
        </a:p>
      </dgm:t>
    </dgm:pt>
    <dgm:pt modelId="{8EA06FB3-9FEC-4A70-AD8C-06F064BCC28E}" type="pres">
      <dgm:prSet presAssocID="{C817FA1D-D85E-4C55-A08E-CF396F6EE975}" presName="linear" presStyleCnt="0">
        <dgm:presLayoutVars>
          <dgm:animLvl val="lvl"/>
          <dgm:resizeHandles val="exact"/>
        </dgm:presLayoutVars>
      </dgm:prSet>
      <dgm:spPr/>
    </dgm:pt>
    <dgm:pt modelId="{A6B1AABF-EF67-4A0F-AA23-82D56B8F03EB}" type="pres">
      <dgm:prSet presAssocID="{158F553B-0BD7-4420-8BB0-8CBDF83B7F68}" presName="parentText" presStyleLbl="node1" presStyleIdx="0" presStyleCnt="1" custLinFactNeighborY="-10757">
        <dgm:presLayoutVars>
          <dgm:chMax val="0"/>
          <dgm:bulletEnabled val="1"/>
        </dgm:presLayoutVars>
      </dgm:prSet>
      <dgm:spPr/>
    </dgm:pt>
  </dgm:ptLst>
  <dgm:cxnLst>
    <dgm:cxn modelId="{B3522537-85E9-4119-9198-4F0A40EE1891}" srcId="{C817FA1D-D85E-4C55-A08E-CF396F6EE975}" destId="{158F553B-0BD7-4420-8BB0-8CBDF83B7F68}" srcOrd="0" destOrd="0" parTransId="{E0411B30-6AC9-4D4A-8B61-B36C6D750FFA}" sibTransId="{5DB976F9-FFEF-4436-9D42-EDB9C00A590C}"/>
    <dgm:cxn modelId="{D45D1A49-CCBA-4D6D-9B4E-75C1713733D3}" type="presOf" srcId="{158F553B-0BD7-4420-8BB0-8CBDF83B7F68}" destId="{A6B1AABF-EF67-4A0F-AA23-82D56B8F03EB}" srcOrd="0" destOrd="0" presId="urn:microsoft.com/office/officeart/2005/8/layout/vList2"/>
    <dgm:cxn modelId="{6B75C178-880C-4475-963B-9D149566FF03}" type="presOf" srcId="{C817FA1D-D85E-4C55-A08E-CF396F6EE975}" destId="{8EA06FB3-9FEC-4A70-AD8C-06F064BCC28E}" srcOrd="0" destOrd="0" presId="urn:microsoft.com/office/officeart/2005/8/layout/vList2"/>
    <dgm:cxn modelId="{CF627399-2ED0-4C08-86BD-5C2B98EC1116}" type="presParOf" srcId="{8EA06FB3-9FEC-4A70-AD8C-06F064BCC28E}" destId="{A6B1AABF-EF67-4A0F-AA23-82D56B8F03EB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C817FA1D-D85E-4C55-A08E-CF396F6EE975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fr-FR"/>
        </a:p>
      </dgm:t>
    </dgm:pt>
    <dgm:pt modelId="{158F553B-0BD7-4420-8BB0-8CBDF83B7F68}">
      <dgm:prSet/>
      <dgm:spPr>
        <a:gradFill flip="none" rotWithShape="1">
          <a:gsLst>
            <a:gs pos="40000">
              <a:schemeClr val="accent6">
                <a:lumMod val="75000"/>
              </a:schemeClr>
            </a:gs>
            <a:gs pos="73000">
              <a:schemeClr val="accent2">
                <a:lumMod val="60000"/>
                <a:lumOff val="40000"/>
              </a:schemeClr>
            </a:gs>
          </a:gsLst>
          <a:lin ang="2700000" scaled="1"/>
          <a:tileRect/>
        </a:gra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7800000"/>
          </a:lightRig>
        </a:scene3d>
        <a:sp3d>
          <a:bevelT w="139700" h="139700"/>
        </a:sp3d>
      </dgm:spPr>
      <dgm:t>
        <a:bodyPr/>
        <a:lstStyle/>
        <a:p>
          <a:r>
            <a:rPr lang="fr-FR" b="1" dirty="0"/>
            <a:t>Mettre à disposition des licenciés un contenu pédagogique pour la formation des pilotes ULM</a:t>
          </a:r>
          <a:endParaRPr lang="fr-FR" dirty="0"/>
        </a:p>
      </dgm:t>
    </dgm:pt>
    <dgm:pt modelId="{E0411B30-6AC9-4D4A-8B61-B36C6D750FFA}" type="parTrans" cxnId="{B3522537-85E9-4119-9198-4F0A40EE1891}">
      <dgm:prSet/>
      <dgm:spPr/>
      <dgm:t>
        <a:bodyPr/>
        <a:lstStyle/>
        <a:p>
          <a:endParaRPr lang="fr-FR"/>
        </a:p>
      </dgm:t>
    </dgm:pt>
    <dgm:pt modelId="{5DB976F9-FFEF-4436-9D42-EDB9C00A590C}" type="sibTrans" cxnId="{B3522537-85E9-4119-9198-4F0A40EE1891}">
      <dgm:prSet/>
      <dgm:spPr/>
      <dgm:t>
        <a:bodyPr/>
        <a:lstStyle/>
        <a:p>
          <a:endParaRPr lang="fr-FR"/>
        </a:p>
      </dgm:t>
    </dgm:pt>
    <dgm:pt modelId="{8EA06FB3-9FEC-4A70-AD8C-06F064BCC28E}" type="pres">
      <dgm:prSet presAssocID="{C817FA1D-D85E-4C55-A08E-CF396F6EE975}" presName="linear" presStyleCnt="0">
        <dgm:presLayoutVars>
          <dgm:animLvl val="lvl"/>
          <dgm:resizeHandles val="exact"/>
        </dgm:presLayoutVars>
      </dgm:prSet>
      <dgm:spPr/>
    </dgm:pt>
    <dgm:pt modelId="{A6B1AABF-EF67-4A0F-AA23-82D56B8F03EB}" type="pres">
      <dgm:prSet presAssocID="{158F553B-0BD7-4420-8BB0-8CBDF83B7F68}" presName="parentText" presStyleLbl="node1" presStyleIdx="0" presStyleCnt="1" custLinFactNeighborX="-33885" custLinFactNeighborY="647">
        <dgm:presLayoutVars>
          <dgm:chMax val="0"/>
          <dgm:bulletEnabled val="1"/>
        </dgm:presLayoutVars>
      </dgm:prSet>
      <dgm:spPr/>
    </dgm:pt>
  </dgm:ptLst>
  <dgm:cxnLst>
    <dgm:cxn modelId="{B3522537-85E9-4119-9198-4F0A40EE1891}" srcId="{C817FA1D-D85E-4C55-A08E-CF396F6EE975}" destId="{158F553B-0BD7-4420-8BB0-8CBDF83B7F68}" srcOrd="0" destOrd="0" parTransId="{E0411B30-6AC9-4D4A-8B61-B36C6D750FFA}" sibTransId="{5DB976F9-FFEF-4436-9D42-EDB9C00A590C}"/>
    <dgm:cxn modelId="{D45D1A49-CCBA-4D6D-9B4E-75C1713733D3}" type="presOf" srcId="{158F553B-0BD7-4420-8BB0-8CBDF83B7F68}" destId="{A6B1AABF-EF67-4A0F-AA23-82D56B8F03EB}" srcOrd="0" destOrd="0" presId="urn:microsoft.com/office/officeart/2005/8/layout/vList2"/>
    <dgm:cxn modelId="{6B75C178-880C-4475-963B-9D149566FF03}" type="presOf" srcId="{C817FA1D-D85E-4C55-A08E-CF396F6EE975}" destId="{8EA06FB3-9FEC-4A70-AD8C-06F064BCC28E}" srcOrd="0" destOrd="0" presId="urn:microsoft.com/office/officeart/2005/8/layout/vList2"/>
    <dgm:cxn modelId="{CF627399-2ED0-4C08-86BD-5C2B98EC1116}" type="presParOf" srcId="{8EA06FB3-9FEC-4A70-AD8C-06F064BCC28E}" destId="{A6B1AABF-EF67-4A0F-AA23-82D56B8F03EB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7A2C5015-D1C4-4AD6-B320-D080E96CAA93}" type="doc">
      <dgm:prSet loTypeId="urn:microsoft.com/office/officeart/2005/8/layout/vList5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fr-FR"/>
        </a:p>
      </dgm:t>
    </dgm:pt>
    <dgm:pt modelId="{BD2366B1-5922-4324-860A-7ACA9D57A6BA}">
      <dgm:prSet phldrT="[Texte]"/>
      <dgm:spPr/>
      <dgm:t>
        <a:bodyPr/>
        <a:lstStyle/>
        <a:p>
          <a:r>
            <a:rPr lang="fr-FR" dirty="0"/>
            <a:t>45</a:t>
          </a:r>
        </a:p>
      </dgm:t>
    </dgm:pt>
    <dgm:pt modelId="{F8A58521-881A-4E50-815C-E7071E25CD7E}" type="parTrans" cxnId="{062F4E53-09B0-4C2F-B343-BE63E05ABDF7}">
      <dgm:prSet/>
      <dgm:spPr/>
      <dgm:t>
        <a:bodyPr/>
        <a:lstStyle/>
        <a:p>
          <a:endParaRPr lang="fr-FR"/>
        </a:p>
      </dgm:t>
    </dgm:pt>
    <dgm:pt modelId="{9DD4E1E3-B950-4FB6-9DC6-87275B9BE4E8}" type="sibTrans" cxnId="{062F4E53-09B0-4C2F-B343-BE63E05ABDF7}">
      <dgm:prSet/>
      <dgm:spPr/>
      <dgm:t>
        <a:bodyPr/>
        <a:lstStyle/>
        <a:p>
          <a:endParaRPr lang="fr-FR"/>
        </a:p>
      </dgm:t>
    </dgm:pt>
    <dgm:pt modelId="{9DA15227-E9AA-457B-A3A1-5E307AF94AAF}">
      <dgm:prSet phldrT="[Texte]"/>
      <dgm:spPr>
        <a:solidFill>
          <a:schemeClr val="accent2">
            <a:lumMod val="40000"/>
            <a:lumOff val="60000"/>
            <a:alpha val="90000"/>
          </a:schemeClr>
        </a:solidFill>
      </dgm:spPr>
      <dgm:t>
        <a:bodyPr/>
        <a:lstStyle/>
        <a:p>
          <a:r>
            <a:rPr lang="fr-FR" dirty="0"/>
            <a:t>Centres d’examens  cible =&gt; 50 en métropole</a:t>
          </a:r>
        </a:p>
      </dgm:t>
    </dgm:pt>
    <dgm:pt modelId="{ADACF255-1C0F-41F4-BCDB-D8F58D9AA91D}" type="parTrans" cxnId="{BEEA1491-4781-4A42-8607-DC83E12379E0}">
      <dgm:prSet/>
      <dgm:spPr/>
      <dgm:t>
        <a:bodyPr/>
        <a:lstStyle/>
        <a:p>
          <a:endParaRPr lang="fr-FR"/>
        </a:p>
      </dgm:t>
    </dgm:pt>
    <dgm:pt modelId="{27596E8F-820A-43C8-804B-0E1100F06657}" type="sibTrans" cxnId="{BEEA1491-4781-4A42-8607-DC83E12379E0}">
      <dgm:prSet/>
      <dgm:spPr/>
      <dgm:t>
        <a:bodyPr/>
        <a:lstStyle/>
        <a:p>
          <a:endParaRPr lang="fr-FR"/>
        </a:p>
      </dgm:t>
    </dgm:pt>
    <dgm:pt modelId="{92637929-DC60-4EE4-B046-58533088F049}">
      <dgm:prSet phldrT="[Texte]"/>
      <dgm:spPr/>
      <dgm:t>
        <a:bodyPr/>
        <a:lstStyle/>
        <a:p>
          <a:r>
            <a:rPr lang="fr-FR" dirty="0"/>
            <a:t>150</a:t>
          </a:r>
        </a:p>
      </dgm:t>
    </dgm:pt>
    <dgm:pt modelId="{061DF57F-81C3-42E9-BABD-4F0E69C72A49}" type="parTrans" cxnId="{AB157EC1-3B3F-4431-99E4-9ADCB90902E2}">
      <dgm:prSet/>
      <dgm:spPr/>
      <dgm:t>
        <a:bodyPr/>
        <a:lstStyle/>
        <a:p>
          <a:endParaRPr lang="fr-FR"/>
        </a:p>
      </dgm:t>
    </dgm:pt>
    <dgm:pt modelId="{A30E0BCB-EBE4-4362-ADF7-A322E3BFF912}" type="sibTrans" cxnId="{AB157EC1-3B3F-4431-99E4-9ADCB90902E2}">
      <dgm:prSet/>
      <dgm:spPr/>
      <dgm:t>
        <a:bodyPr/>
        <a:lstStyle/>
        <a:p>
          <a:endParaRPr lang="fr-FR"/>
        </a:p>
      </dgm:t>
    </dgm:pt>
    <dgm:pt modelId="{0260AF0D-FB44-4F70-B65E-1F330DC76F3F}">
      <dgm:prSet phldrT="[Texte]"/>
      <dgm:spPr>
        <a:solidFill>
          <a:schemeClr val="accent6">
            <a:lumMod val="40000"/>
            <a:lumOff val="60000"/>
            <a:alpha val="90000"/>
          </a:schemeClr>
        </a:solidFill>
      </dgm:spPr>
      <dgm:t>
        <a:bodyPr/>
        <a:lstStyle/>
        <a:p>
          <a:r>
            <a:rPr lang="fr-FR" dirty="0"/>
            <a:t>Examens par mois  cible =&gt; 1800 par an </a:t>
          </a:r>
        </a:p>
      </dgm:t>
    </dgm:pt>
    <dgm:pt modelId="{D173FA5C-E7F6-4B28-818D-632B8145EB2D}" type="parTrans" cxnId="{43DC64DA-7C00-49EF-B9CD-6C676B06381C}">
      <dgm:prSet/>
      <dgm:spPr/>
      <dgm:t>
        <a:bodyPr/>
        <a:lstStyle/>
        <a:p>
          <a:endParaRPr lang="fr-FR"/>
        </a:p>
      </dgm:t>
    </dgm:pt>
    <dgm:pt modelId="{0E7239AC-08BF-458E-B586-165045CB0453}" type="sibTrans" cxnId="{43DC64DA-7C00-49EF-B9CD-6C676B06381C}">
      <dgm:prSet/>
      <dgm:spPr/>
      <dgm:t>
        <a:bodyPr/>
        <a:lstStyle/>
        <a:p>
          <a:endParaRPr lang="fr-FR"/>
        </a:p>
      </dgm:t>
    </dgm:pt>
    <dgm:pt modelId="{32E16CCF-8AC7-4205-B443-1E3B3D92B02A}">
      <dgm:prSet phldrT="[Texte]"/>
      <dgm:spPr/>
      <dgm:t>
        <a:bodyPr/>
        <a:lstStyle/>
        <a:p>
          <a:r>
            <a:rPr lang="fr-FR" dirty="0"/>
            <a:t>200</a:t>
          </a:r>
        </a:p>
      </dgm:t>
    </dgm:pt>
    <dgm:pt modelId="{F7331AA6-C1B4-48E5-85AD-1F60EEBADD7E}" type="parTrans" cxnId="{6A5DEF9A-8219-4400-89DF-362205DD47E4}">
      <dgm:prSet/>
      <dgm:spPr/>
      <dgm:t>
        <a:bodyPr/>
        <a:lstStyle/>
        <a:p>
          <a:endParaRPr lang="fr-FR"/>
        </a:p>
      </dgm:t>
    </dgm:pt>
    <dgm:pt modelId="{28014D8C-0FDA-4BEE-B805-1AE1DBF789F8}" type="sibTrans" cxnId="{6A5DEF9A-8219-4400-89DF-362205DD47E4}">
      <dgm:prSet/>
      <dgm:spPr/>
      <dgm:t>
        <a:bodyPr/>
        <a:lstStyle/>
        <a:p>
          <a:endParaRPr lang="fr-FR"/>
        </a:p>
      </dgm:t>
    </dgm:pt>
    <dgm:pt modelId="{C3C6CC13-0042-4C9A-8017-D66D110FB06A}">
      <dgm:prSet phldrT="[Texte]"/>
      <dgm:spPr>
        <a:solidFill>
          <a:schemeClr val="accent6">
            <a:lumMod val="40000"/>
            <a:lumOff val="60000"/>
            <a:alpha val="90000"/>
          </a:schemeClr>
        </a:solidFill>
      </dgm:spPr>
      <dgm:t>
        <a:bodyPr/>
        <a:lstStyle/>
        <a:p>
          <a:r>
            <a:rPr lang="fr-FR" dirty="0"/>
            <a:t>Candidats inscrits pour les prochaines semaines</a:t>
          </a:r>
        </a:p>
      </dgm:t>
    </dgm:pt>
    <dgm:pt modelId="{46DE4301-7FA1-4C6D-89D4-C80F1BF514F2}" type="parTrans" cxnId="{BC12F615-E4A7-4F3F-86D2-35D22A129CF9}">
      <dgm:prSet/>
      <dgm:spPr/>
      <dgm:t>
        <a:bodyPr/>
        <a:lstStyle/>
        <a:p>
          <a:endParaRPr lang="fr-FR"/>
        </a:p>
      </dgm:t>
    </dgm:pt>
    <dgm:pt modelId="{F85126C3-979E-4C13-AB0C-0608303AB126}" type="sibTrans" cxnId="{BC12F615-E4A7-4F3F-86D2-35D22A129CF9}">
      <dgm:prSet/>
      <dgm:spPr/>
      <dgm:t>
        <a:bodyPr/>
        <a:lstStyle/>
        <a:p>
          <a:endParaRPr lang="fr-FR"/>
        </a:p>
      </dgm:t>
    </dgm:pt>
    <dgm:pt modelId="{BBC60280-A672-4C57-9BCC-DB68188832A2}">
      <dgm:prSet phldrT="[Texte]"/>
      <dgm:spPr/>
      <dgm:t>
        <a:bodyPr/>
        <a:lstStyle/>
        <a:p>
          <a:r>
            <a:rPr lang="fr-FR" dirty="0"/>
            <a:t>350</a:t>
          </a:r>
        </a:p>
      </dgm:t>
    </dgm:pt>
    <dgm:pt modelId="{7D3F72DC-542C-4D91-B21D-00813B831D66}" type="parTrans" cxnId="{31F1243B-4DB6-4F9D-9D81-3C1EEBF57864}">
      <dgm:prSet/>
      <dgm:spPr/>
      <dgm:t>
        <a:bodyPr/>
        <a:lstStyle/>
        <a:p>
          <a:endParaRPr lang="fr-FR"/>
        </a:p>
      </dgm:t>
    </dgm:pt>
    <dgm:pt modelId="{6A61BDD7-E061-4D5E-9736-FB2AB5CF58D9}" type="sibTrans" cxnId="{31F1243B-4DB6-4F9D-9D81-3C1EEBF57864}">
      <dgm:prSet/>
      <dgm:spPr/>
      <dgm:t>
        <a:bodyPr/>
        <a:lstStyle/>
        <a:p>
          <a:endParaRPr lang="fr-FR"/>
        </a:p>
      </dgm:t>
    </dgm:pt>
    <dgm:pt modelId="{B803ED0C-5E50-484D-8068-C9B6127C4693}">
      <dgm:prSet phldrT="[Texte]"/>
      <dgm:spPr>
        <a:solidFill>
          <a:schemeClr val="accent6">
            <a:lumMod val="40000"/>
            <a:lumOff val="60000"/>
            <a:alpha val="90000"/>
          </a:schemeClr>
        </a:solidFill>
      </dgm:spPr>
      <dgm:t>
        <a:bodyPr/>
        <a:lstStyle/>
        <a:p>
          <a:r>
            <a:rPr lang="fr-FR" dirty="0"/>
            <a:t>Places disponibles en permanence</a:t>
          </a:r>
        </a:p>
      </dgm:t>
    </dgm:pt>
    <dgm:pt modelId="{00D6B120-616B-40AD-BF68-34FB6480D085}" type="parTrans" cxnId="{D8EEB085-9545-4621-92EE-1B4220FF2AFC}">
      <dgm:prSet/>
      <dgm:spPr/>
      <dgm:t>
        <a:bodyPr/>
        <a:lstStyle/>
        <a:p>
          <a:endParaRPr lang="fr-FR"/>
        </a:p>
      </dgm:t>
    </dgm:pt>
    <dgm:pt modelId="{692FE3BC-F001-45CA-8EDD-73742DE12DDF}" type="sibTrans" cxnId="{D8EEB085-9545-4621-92EE-1B4220FF2AFC}">
      <dgm:prSet/>
      <dgm:spPr/>
      <dgm:t>
        <a:bodyPr/>
        <a:lstStyle/>
        <a:p>
          <a:endParaRPr lang="fr-FR"/>
        </a:p>
      </dgm:t>
    </dgm:pt>
    <dgm:pt modelId="{1FADFDF0-D92C-4EE8-A114-F3171F7BE550}" type="pres">
      <dgm:prSet presAssocID="{7A2C5015-D1C4-4AD6-B320-D080E96CAA93}" presName="Name0" presStyleCnt="0">
        <dgm:presLayoutVars>
          <dgm:dir/>
          <dgm:animLvl val="lvl"/>
          <dgm:resizeHandles val="exact"/>
        </dgm:presLayoutVars>
      </dgm:prSet>
      <dgm:spPr/>
    </dgm:pt>
    <dgm:pt modelId="{AE112DFF-3049-4570-A39F-C42664C39216}" type="pres">
      <dgm:prSet presAssocID="{BD2366B1-5922-4324-860A-7ACA9D57A6BA}" presName="linNode" presStyleCnt="0"/>
      <dgm:spPr/>
    </dgm:pt>
    <dgm:pt modelId="{45544B44-2EBB-4C5F-B067-03FC9348888D}" type="pres">
      <dgm:prSet presAssocID="{BD2366B1-5922-4324-860A-7ACA9D57A6BA}" presName="parentText" presStyleLbl="node1" presStyleIdx="0" presStyleCnt="4" custScaleX="99694" custLinFactNeighborX="-504" custLinFactNeighborY="3137">
        <dgm:presLayoutVars>
          <dgm:chMax val="1"/>
          <dgm:bulletEnabled val="1"/>
        </dgm:presLayoutVars>
      </dgm:prSet>
      <dgm:spPr/>
    </dgm:pt>
    <dgm:pt modelId="{0AF846FC-3117-47FD-8F81-CAFBE17A419E}" type="pres">
      <dgm:prSet presAssocID="{BD2366B1-5922-4324-860A-7ACA9D57A6BA}" presName="descendantText" presStyleLbl="alignAccFollowNode1" presStyleIdx="0" presStyleCnt="4">
        <dgm:presLayoutVars>
          <dgm:bulletEnabled val="1"/>
        </dgm:presLayoutVars>
      </dgm:prSet>
      <dgm:spPr/>
    </dgm:pt>
    <dgm:pt modelId="{89B0FF9F-9066-4EC4-9D80-5AC2F59B129A}" type="pres">
      <dgm:prSet presAssocID="{9DD4E1E3-B950-4FB6-9DC6-87275B9BE4E8}" presName="sp" presStyleCnt="0"/>
      <dgm:spPr/>
    </dgm:pt>
    <dgm:pt modelId="{A81E6040-A56C-46BA-B327-B900E8C1E737}" type="pres">
      <dgm:prSet presAssocID="{92637929-DC60-4EE4-B046-58533088F049}" presName="linNode" presStyleCnt="0"/>
      <dgm:spPr/>
    </dgm:pt>
    <dgm:pt modelId="{0F635019-42BD-42CA-99E0-742BFADDC611}" type="pres">
      <dgm:prSet presAssocID="{92637929-DC60-4EE4-B046-58533088F049}" presName="parentText" presStyleLbl="node1" presStyleIdx="1" presStyleCnt="4">
        <dgm:presLayoutVars>
          <dgm:chMax val="1"/>
          <dgm:bulletEnabled val="1"/>
        </dgm:presLayoutVars>
      </dgm:prSet>
      <dgm:spPr/>
    </dgm:pt>
    <dgm:pt modelId="{245D99E6-C0E0-44F7-BEF5-78B9A4884CD9}" type="pres">
      <dgm:prSet presAssocID="{92637929-DC60-4EE4-B046-58533088F049}" presName="descendantText" presStyleLbl="alignAccFollowNode1" presStyleIdx="1" presStyleCnt="4">
        <dgm:presLayoutVars>
          <dgm:bulletEnabled val="1"/>
        </dgm:presLayoutVars>
      </dgm:prSet>
      <dgm:spPr/>
    </dgm:pt>
    <dgm:pt modelId="{D395E47E-B82D-4CBE-B47B-7D42BA97D127}" type="pres">
      <dgm:prSet presAssocID="{A30E0BCB-EBE4-4362-ADF7-A322E3BFF912}" presName="sp" presStyleCnt="0"/>
      <dgm:spPr/>
    </dgm:pt>
    <dgm:pt modelId="{AA92A802-5464-455F-A27E-11D61449388A}" type="pres">
      <dgm:prSet presAssocID="{32E16CCF-8AC7-4205-B443-1E3B3D92B02A}" presName="linNode" presStyleCnt="0"/>
      <dgm:spPr/>
    </dgm:pt>
    <dgm:pt modelId="{8CFD4F9F-2DF3-488D-B3AD-A86ED75C2F59}" type="pres">
      <dgm:prSet presAssocID="{32E16CCF-8AC7-4205-B443-1E3B3D92B02A}" presName="parentText" presStyleLbl="node1" presStyleIdx="2" presStyleCnt="4">
        <dgm:presLayoutVars>
          <dgm:chMax val="1"/>
          <dgm:bulletEnabled val="1"/>
        </dgm:presLayoutVars>
      </dgm:prSet>
      <dgm:spPr/>
    </dgm:pt>
    <dgm:pt modelId="{F4B71F92-68DC-4436-9314-AB708800644E}" type="pres">
      <dgm:prSet presAssocID="{32E16CCF-8AC7-4205-B443-1E3B3D92B02A}" presName="descendantText" presStyleLbl="alignAccFollowNode1" presStyleIdx="2" presStyleCnt="4">
        <dgm:presLayoutVars>
          <dgm:bulletEnabled val="1"/>
        </dgm:presLayoutVars>
      </dgm:prSet>
      <dgm:spPr/>
    </dgm:pt>
    <dgm:pt modelId="{18AB8E3F-6AC7-4EA6-A8B9-D4C330E0CAFE}" type="pres">
      <dgm:prSet presAssocID="{28014D8C-0FDA-4BEE-B805-1AE1DBF789F8}" presName="sp" presStyleCnt="0"/>
      <dgm:spPr/>
    </dgm:pt>
    <dgm:pt modelId="{9151DA67-5341-4EA4-89F8-C5E2E827CD84}" type="pres">
      <dgm:prSet presAssocID="{BBC60280-A672-4C57-9BCC-DB68188832A2}" presName="linNode" presStyleCnt="0"/>
      <dgm:spPr/>
    </dgm:pt>
    <dgm:pt modelId="{B06B0E1A-0131-4F08-B1B5-1ACFCE77C624}" type="pres">
      <dgm:prSet presAssocID="{BBC60280-A672-4C57-9BCC-DB68188832A2}" presName="parentText" presStyleLbl="node1" presStyleIdx="3" presStyleCnt="4">
        <dgm:presLayoutVars>
          <dgm:chMax val="1"/>
          <dgm:bulletEnabled val="1"/>
        </dgm:presLayoutVars>
      </dgm:prSet>
      <dgm:spPr/>
    </dgm:pt>
    <dgm:pt modelId="{B3D00AF3-140E-4FF7-B3B5-9420BB594CD8}" type="pres">
      <dgm:prSet presAssocID="{BBC60280-A672-4C57-9BCC-DB68188832A2}" presName="descendantText" presStyleLbl="alignAccFollowNode1" presStyleIdx="3" presStyleCnt="4">
        <dgm:presLayoutVars>
          <dgm:bulletEnabled val="1"/>
        </dgm:presLayoutVars>
      </dgm:prSet>
      <dgm:spPr/>
    </dgm:pt>
  </dgm:ptLst>
  <dgm:cxnLst>
    <dgm:cxn modelId="{2CFA4603-025D-4EE6-BDF0-0B1B57F1B389}" type="presOf" srcId="{32E16CCF-8AC7-4205-B443-1E3B3D92B02A}" destId="{8CFD4F9F-2DF3-488D-B3AD-A86ED75C2F59}" srcOrd="0" destOrd="0" presId="urn:microsoft.com/office/officeart/2005/8/layout/vList5"/>
    <dgm:cxn modelId="{F4545612-4F2F-41E9-824D-0690DDDCCB4C}" type="presOf" srcId="{BD2366B1-5922-4324-860A-7ACA9D57A6BA}" destId="{45544B44-2EBB-4C5F-B067-03FC9348888D}" srcOrd="0" destOrd="0" presId="urn:microsoft.com/office/officeart/2005/8/layout/vList5"/>
    <dgm:cxn modelId="{BC12F615-E4A7-4F3F-86D2-35D22A129CF9}" srcId="{32E16CCF-8AC7-4205-B443-1E3B3D92B02A}" destId="{C3C6CC13-0042-4C9A-8017-D66D110FB06A}" srcOrd="0" destOrd="0" parTransId="{46DE4301-7FA1-4C6D-89D4-C80F1BF514F2}" sibTransId="{F85126C3-979E-4C13-AB0C-0608303AB126}"/>
    <dgm:cxn modelId="{C6E3D927-6507-430E-B8B1-65E8B93BC835}" type="presOf" srcId="{BBC60280-A672-4C57-9BCC-DB68188832A2}" destId="{B06B0E1A-0131-4F08-B1B5-1ACFCE77C624}" srcOrd="0" destOrd="0" presId="urn:microsoft.com/office/officeart/2005/8/layout/vList5"/>
    <dgm:cxn modelId="{79DC7D33-2824-4735-8036-43D051614039}" type="presOf" srcId="{7A2C5015-D1C4-4AD6-B320-D080E96CAA93}" destId="{1FADFDF0-D92C-4EE8-A114-F3171F7BE550}" srcOrd="0" destOrd="0" presId="urn:microsoft.com/office/officeart/2005/8/layout/vList5"/>
    <dgm:cxn modelId="{6C3B2E38-0C33-4E49-B5CA-F5ED0B7E92C0}" type="presOf" srcId="{0260AF0D-FB44-4F70-B65E-1F330DC76F3F}" destId="{245D99E6-C0E0-44F7-BEF5-78B9A4884CD9}" srcOrd="0" destOrd="0" presId="urn:microsoft.com/office/officeart/2005/8/layout/vList5"/>
    <dgm:cxn modelId="{31F1243B-4DB6-4F9D-9D81-3C1EEBF57864}" srcId="{7A2C5015-D1C4-4AD6-B320-D080E96CAA93}" destId="{BBC60280-A672-4C57-9BCC-DB68188832A2}" srcOrd="3" destOrd="0" parTransId="{7D3F72DC-542C-4D91-B21D-00813B831D66}" sibTransId="{6A61BDD7-E061-4D5E-9736-FB2AB5CF58D9}"/>
    <dgm:cxn modelId="{C09FF742-11B5-43C3-A1EF-BD0715D735EF}" type="presOf" srcId="{9DA15227-E9AA-457B-A3A1-5E307AF94AAF}" destId="{0AF846FC-3117-47FD-8F81-CAFBE17A419E}" srcOrd="0" destOrd="0" presId="urn:microsoft.com/office/officeart/2005/8/layout/vList5"/>
    <dgm:cxn modelId="{062F4E53-09B0-4C2F-B343-BE63E05ABDF7}" srcId="{7A2C5015-D1C4-4AD6-B320-D080E96CAA93}" destId="{BD2366B1-5922-4324-860A-7ACA9D57A6BA}" srcOrd="0" destOrd="0" parTransId="{F8A58521-881A-4E50-815C-E7071E25CD7E}" sibTransId="{9DD4E1E3-B950-4FB6-9DC6-87275B9BE4E8}"/>
    <dgm:cxn modelId="{D8EEB085-9545-4621-92EE-1B4220FF2AFC}" srcId="{BBC60280-A672-4C57-9BCC-DB68188832A2}" destId="{B803ED0C-5E50-484D-8068-C9B6127C4693}" srcOrd="0" destOrd="0" parTransId="{00D6B120-616B-40AD-BF68-34FB6480D085}" sibTransId="{692FE3BC-F001-45CA-8EDD-73742DE12DDF}"/>
    <dgm:cxn modelId="{BEEA1491-4781-4A42-8607-DC83E12379E0}" srcId="{BD2366B1-5922-4324-860A-7ACA9D57A6BA}" destId="{9DA15227-E9AA-457B-A3A1-5E307AF94AAF}" srcOrd="0" destOrd="0" parTransId="{ADACF255-1C0F-41F4-BCDB-D8F58D9AA91D}" sibTransId="{27596E8F-820A-43C8-804B-0E1100F06657}"/>
    <dgm:cxn modelId="{6A5DEF9A-8219-4400-89DF-362205DD47E4}" srcId="{7A2C5015-D1C4-4AD6-B320-D080E96CAA93}" destId="{32E16CCF-8AC7-4205-B443-1E3B3D92B02A}" srcOrd="2" destOrd="0" parTransId="{F7331AA6-C1B4-48E5-85AD-1F60EEBADD7E}" sibTransId="{28014D8C-0FDA-4BEE-B805-1AE1DBF789F8}"/>
    <dgm:cxn modelId="{32A52EB2-51CA-4E87-84BA-195165D9E1C8}" type="presOf" srcId="{B803ED0C-5E50-484D-8068-C9B6127C4693}" destId="{B3D00AF3-140E-4FF7-B3B5-9420BB594CD8}" srcOrd="0" destOrd="0" presId="urn:microsoft.com/office/officeart/2005/8/layout/vList5"/>
    <dgm:cxn modelId="{AB157EC1-3B3F-4431-99E4-9ADCB90902E2}" srcId="{7A2C5015-D1C4-4AD6-B320-D080E96CAA93}" destId="{92637929-DC60-4EE4-B046-58533088F049}" srcOrd="1" destOrd="0" parTransId="{061DF57F-81C3-42E9-BABD-4F0E69C72A49}" sibTransId="{A30E0BCB-EBE4-4362-ADF7-A322E3BFF912}"/>
    <dgm:cxn modelId="{43DC64DA-7C00-49EF-B9CD-6C676B06381C}" srcId="{92637929-DC60-4EE4-B046-58533088F049}" destId="{0260AF0D-FB44-4F70-B65E-1F330DC76F3F}" srcOrd="0" destOrd="0" parTransId="{D173FA5C-E7F6-4B28-818D-632B8145EB2D}" sibTransId="{0E7239AC-08BF-458E-B586-165045CB0453}"/>
    <dgm:cxn modelId="{622936EC-F795-44B0-BB0A-92107C25ED65}" type="presOf" srcId="{92637929-DC60-4EE4-B046-58533088F049}" destId="{0F635019-42BD-42CA-99E0-742BFADDC611}" srcOrd="0" destOrd="0" presId="urn:microsoft.com/office/officeart/2005/8/layout/vList5"/>
    <dgm:cxn modelId="{F3D47EF7-D142-4D84-AB7A-55FA7655BB09}" type="presOf" srcId="{C3C6CC13-0042-4C9A-8017-D66D110FB06A}" destId="{F4B71F92-68DC-4436-9314-AB708800644E}" srcOrd="0" destOrd="0" presId="urn:microsoft.com/office/officeart/2005/8/layout/vList5"/>
    <dgm:cxn modelId="{714D77A8-C902-429C-A5A7-A41C785810BD}" type="presParOf" srcId="{1FADFDF0-D92C-4EE8-A114-F3171F7BE550}" destId="{AE112DFF-3049-4570-A39F-C42664C39216}" srcOrd="0" destOrd="0" presId="urn:microsoft.com/office/officeart/2005/8/layout/vList5"/>
    <dgm:cxn modelId="{465D6F3C-4A4A-4984-BA2C-EA1A853839F6}" type="presParOf" srcId="{AE112DFF-3049-4570-A39F-C42664C39216}" destId="{45544B44-2EBB-4C5F-B067-03FC9348888D}" srcOrd="0" destOrd="0" presId="urn:microsoft.com/office/officeart/2005/8/layout/vList5"/>
    <dgm:cxn modelId="{7D1E6188-36D6-435D-8924-71BF6CDAFFFC}" type="presParOf" srcId="{AE112DFF-3049-4570-A39F-C42664C39216}" destId="{0AF846FC-3117-47FD-8F81-CAFBE17A419E}" srcOrd="1" destOrd="0" presId="urn:microsoft.com/office/officeart/2005/8/layout/vList5"/>
    <dgm:cxn modelId="{E2A98127-9E7E-42ED-9385-4D7123819386}" type="presParOf" srcId="{1FADFDF0-D92C-4EE8-A114-F3171F7BE550}" destId="{89B0FF9F-9066-4EC4-9D80-5AC2F59B129A}" srcOrd="1" destOrd="0" presId="urn:microsoft.com/office/officeart/2005/8/layout/vList5"/>
    <dgm:cxn modelId="{EF5BD60D-B03A-4CC5-9AAC-058A2029217D}" type="presParOf" srcId="{1FADFDF0-D92C-4EE8-A114-F3171F7BE550}" destId="{A81E6040-A56C-46BA-B327-B900E8C1E737}" srcOrd="2" destOrd="0" presId="urn:microsoft.com/office/officeart/2005/8/layout/vList5"/>
    <dgm:cxn modelId="{4925CE89-34EF-4AF9-B540-4081BDFA1CA5}" type="presParOf" srcId="{A81E6040-A56C-46BA-B327-B900E8C1E737}" destId="{0F635019-42BD-42CA-99E0-742BFADDC611}" srcOrd="0" destOrd="0" presId="urn:microsoft.com/office/officeart/2005/8/layout/vList5"/>
    <dgm:cxn modelId="{EA89E874-350A-45B5-A37A-2B8F487C7A6C}" type="presParOf" srcId="{A81E6040-A56C-46BA-B327-B900E8C1E737}" destId="{245D99E6-C0E0-44F7-BEF5-78B9A4884CD9}" srcOrd="1" destOrd="0" presId="urn:microsoft.com/office/officeart/2005/8/layout/vList5"/>
    <dgm:cxn modelId="{174D4B10-6748-4FBE-B4FA-D9A778AC6A30}" type="presParOf" srcId="{1FADFDF0-D92C-4EE8-A114-F3171F7BE550}" destId="{D395E47E-B82D-4CBE-B47B-7D42BA97D127}" srcOrd="3" destOrd="0" presId="urn:microsoft.com/office/officeart/2005/8/layout/vList5"/>
    <dgm:cxn modelId="{B62E204D-1A13-4784-82E6-57F8D43EE6CA}" type="presParOf" srcId="{1FADFDF0-D92C-4EE8-A114-F3171F7BE550}" destId="{AA92A802-5464-455F-A27E-11D61449388A}" srcOrd="4" destOrd="0" presId="urn:microsoft.com/office/officeart/2005/8/layout/vList5"/>
    <dgm:cxn modelId="{8E97CEF4-77E5-4930-99F1-5836A140655D}" type="presParOf" srcId="{AA92A802-5464-455F-A27E-11D61449388A}" destId="{8CFD4F9F-2DF3-488D-B3AD-A86ED75C2F59}" srcOrd="0" destOrd="0" presId="urn:microsoft.com/office/officeart/2005/8/layout/vList5"/>
    <dgm:cxn modelId="{5E17C06E-1285-42B0-A359-2897B0CFB139}" type="presParOf" srcId="{AA92A802-5464-455F-A27E-11D61449388A}" destId="{F4B71F92-68DC-4436-9314-AB708800644E}" srcOrd="1" destOrd="0" presId="urn:microsoft.com/office/officeart/2005/8/layout/vList5"/>
    <dgm:cxn modelId="{DFC4AACB-0ED8-4463-B715-8FBAE968C867}" type="presParOf" srcId="{1FADFDF0-D92C-4EE8-A114-F3171F7BE550}" destId="{18AB8E3F-6AC7-4EA6-A8B9-D4C330E0CAFE}" srcOrd="5" destOrd="0" presId="urn:microsoft.com/office/officeart/2005/8/layout/vList5"/>
    <dgm:cxn modelId="{D5D62CD7-5AFA-4AD6-9C11-8B00C743915C}" type="presParOf" srcId="{1FADFDF0-D92C-4EE8-A114-F3171F7BE550}" destId="{9151DA67-5341-4EA4-89F8-C5E2E827CD84}" srcOrd="6" destOrd="0" presId="urn:microsoft.com/office/officeart/2005/8/layout/vList5"/>
    <dgm:cxn modelId="{68E62F2E-2DBF-47F6-934E-C96F41E50023}" type="presParOf" srcId="{9151DA67-5341-4EA4-89F8-C5E2E827CD84}" destId="{B06B0E1A-0131-4F08-B1B5-1ACFCE77C624}" srcOrd="0" destOrd="0" presId="urn:microsoft.com/office/officeart/2005/8/layout/vList5"/>
    <dgm:cxn modelId="{84B85FD7-BB8A-4882-B1A7-5549DBFFE43F}" type="presParOf" srcId="{9151DA67-5341-4EA4-89F8-C5E2E827CD84}" destId="{B3D00AF3-140E-4FF7-B3B5-9420BB594CD8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CC59E1EB-C060-49E5-8E87-4913B83F3D85}" type="doc">
      <dgm:prSet loTypeId="urn:microsoft.com/office/officeart/2005/8/layout/radial5" loCatId="cycle" qsTypeId="urn:microsoft.com/office/officeart/2005/8/quickstyle/simple1" qsCatId="simple" csTypeId="urn:microsoft.com/office/officeart/2005/8/colors/accent1_2" csCatId="accent1" phldr="1"/>
      <dgm:spPr/>
    </dgm:pt>
    <dgm:pt modelId="{1FC46F20-6A22-4F61-816B-CFFDCB1C71B7}">
      <dgm:prSet phldrT="[Texte]" custT="1"/>
      <dgm:spPr/>
      <dgm:t>
        <a:bodyPr/>
        <a:lstStyle/>
        <a:p>
          <a:r>
            <a:rPr lang="fr-FR" sz="2000" b="1" dirty="0" err="1"/>
            <a:t>AéroGligli</a:t>
          </a:r>
          <a:endParaRPr lang="fr-FR" sz="2000" b="1" dirty="0"/>
        </a:p>
      </dgm:t>
    </dgm:pt>
    <dgm:pt modelId="{640878CF-5750-4E04-828F-7974848786C2}" type="parTrans" cxnId="{31957252-2971-49AE-BCD5-96741B7FCF7F}">
      <dgm:prSet/>
      <dgm:spPr/>
      <dgm:t>
        <a:bodyPr/>
        <a:lstStyle/>
        <a:p>
          <a:endParaRPr lang="fr-FR"/>
        </a:p>
      </dgm:t>
    </dgm:pt>
    <dgm:pt modelId="{7846DB8C-7670-4577-BC16-6C7F4D8873D1}" type="sibTrans" cxnId="{31957252-2971-49AE-BCD5-96741B7FCF7F}">
      <dgm:prSet/>
      <dgm:spPr/>
      <dgm:t>
        <a:bodyPr/>
        <a:lstStyle/>
        <a:p>
          <a:endParaRPr lang="fr-FR"/>
        </a:p>
      </dgm:t>
    </dgm:pt>
    <dgm:pt modelId="{43DC83CA-36A9-4F75-8D17-1E246EDBA06D}">
      <dgm:prSet phldrT="[Texte]"/>
      <dgm:spPr/>
      <dgm:t>
        <a:bodyPr/>
        <a:lstStyle/>
        <a:p>
          <a:r>
            <a:rPr lang="fr-FR" b="1" dirty="0" err="1"/>
            <a:t>Cépadues</a:t>
          </a:r>
          <a:endParaRPr lang="fr-FR" b="1" dirty="0"/>
        </a:p>
      </dgm:t>
    </dgm:pt>
    <dgm:pt modelId="{B996ACD7-AC8D-497F-8303-1E9951F7E850}" type="parTrans" cxnId="{3350D198-027F-4A82-AE08-B38DCC995574}">
      <dgm:prSet/>
      <dgm:spPr/>
      <dgm:t>
        <a:bodyPr/>
        <a:lstStyle/>
        <a:p>
          <a:endParaRPr lang="fr-FR"/>
        </a:p>
      </dgm:t>
    </dgm:pt>
    <dgm:pt modelId="{483E322A-2249-4982-949E-23F35A21DF48}" type="sibTrans" cxnId="{3350D198-027F-4A82-AE08-B38DCC995574}">
      <dgm:prSet/>
      <dgm:spPr/>
      <dgm:t>
        <a:bodyPr/>
        <a:lstStyle/>
        <a:p>
          <a:endParaRPr lang="fr-FR"/>
        </a:p>
      </dgm:t>
    </dgm:pt>
    <dgm:pt modelId="{63F4EA8B-080F-40EB-A615-762A88BDFFCE}">
      <dgm:prSet phldrT="[Texte]"/>
      <dgm:spPr/>
      <dgm:t>
        <a:bodyPr/>
        <a:lstStyle/>
        <a:p>
          <a:r>
            <a:rPr lang="fr-FR" b="1" dirty="0"/>
            <a:t>Autres</a:t>
          </a:r>
        </a:p>
      </dgm:t>
    </dgm:pt>
    <dgm:pt modelId="{9EFDDA06-6439-419F-AC0F-45FC32C8EE94}" type="parTrans" cxnId="{0EAEE62A-9873-4AD0-9F6F-0F8C4C6845E1}">
      <dgm:prSet/>
      <dgm:spPr/>
      <dgm:t>
        <a:bodyPr/>
        <a:lstStyle/>
        <a:p>
          <a:endParaRPr lang="fr-FR"/>
        </a:p>
      </dgm:t>
    </dgm:pt>
    <dgm:pt modelId="{1C268F51-4F58-4F76-821C-5D1D94119287}" type="sibTrans" cxnId="{0EAEE62A-9873-4AD0-9F6F-0F8C4C6845E1}">
      <dgm:prSet/>
      <dgm:spPr/>
      <dgm:t>
        <a:bodyPr/>
        <a:lstStyle/>
        <a:p>
          <a:endParaRPr lang="fr-FR"/>
        </a:p>
      </dgm:t>
    </dgm:pt>
    <dgm:pt modelId="{94757D79-F63B-42C8-9166-73F7F28679F4}">
      <dgm:prSet phldrT="[Texte]"/>
      <dgm:spPr/>
      <dgm:t>
        <a:bodyPr/>
        <a:lstStyle/>
        <a:p>
          <a:r>
            <a:rPr lang="fr-FR" dirty="0"/>
            <a:t>F</a:t>
          </a:r>
        </a:p>
      </dgm:t>
    </dgm:pt>
    <dgm:pt modelId="{C6027B48-D7E4-4820-8064-FAFCBB65C388}" type="parTrans" cxnId="{A4B0D4B4-C563-44BE-B6DC-64E394ADEA79}">
      <dgm:prSet/>
      <dgm:spPr/>
      <dgm:t>
        <a:bodyPr/>
        <a:lstStyle/>
        <a:p>
          <a:endParaRPr lang="fr-FR"/>
        </a:p>
      </dgm:t>
    </dgm:pt>
    <dgm:pt modelId="{A1B0921B-30BF-42EC-B100-C7C54D603D22}" type="sibTrans" cxnId="{A4B0D4B4-C563-44BE-B6DC-64E394ADEA79}">
      <dgm:prSet/>
      <dgm:spPr/>
      <dgm:t>
        <a:bodyPr/>
        <a:lstStyle/>
        <a:p>
          <a:endParaRPr lang="fr-FR"/>
        </a:p>
      </dgm:t>
    </dgm:pt>
    <dgm:pt modelId="{569B8BB7-BABA-4D8C-B8D0-B5DEFDB2CA3A}" type="pres">
      <dgm:prSet presAssocID="{CC59E1EB-C060-49E5-8E87-4913B83F3D85}" presName="Name0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DFEBD21C-43B2-4E9E-9270-01966CDFD461}" type="pres">
      <dgm:prSet presAssocID="{94757D79-F63B-42C8-9166-73F7F28679F4}" presName="centerShape" presStyleLbl="node0" presStyleIdx="0" presStyleCnt="1"/>
      <dgm:spPr/>
    </dgm:pt>
    <dgm:pt modelId="{B4CEED96-C8ED-480E-A26A-D4667D0F5AE8}" type="pres">
      <dgm:prSet presAssocID="{640878CF-5750-4E04-828F-7974848786C2}" presName="parTrans" presStyleLbl="sibTrans2D1" presStyleIdx="0" presStyleCnt="3"/>
      <dgm:spPr/>
    </dgm:pt>
    <dgm:pt modelId="{B8AA9E38-C405-468A-B05B-8C8B62EFABE5}" type="pres">
      <dgm:prSet presAssocID="{640878CF-5750-4E04-828F-7974848786C2}" presName="connectorText" presStyleLbl="sibTrans2D1" presStyleIdx="0" presStyleCnt="3"/>
      <dgm:spPr/>
    </dgm:pt>
    <dgm:pt modelId="{4672DFCE-4484-4ED3-9039-DABC620D4F4E}" type="pres">
      <dgm:prSet presAssocID="{1FC46F20-6A22-4F61-816B-CFFDCB1C71B7}" presName="node" presStyleLbl="node1" presStyleIdx="0" presStyleCnt="3">
        <dgm:presLayoutVars>
          <dgm:bulletEnabled val="1"/>
        </dgm:presLayoutVars>
      </dgm:prSet>
      <dgm:spPr/>
    </dgm:pt>
    <dgm:pt modelId="{7F8FE34D-F57B-4A50-B8DB-3E081F0C3A04}" type="pres">
      <dgm:prSet presAssocID="{B996ACD7-AC8D-497F-8303-1E9951F7E850}" presName="parTrans" presStyleLbl="sibTrans2D1" presStyleIdx="1" presStyleCnt="3"/>
      <dgm:spPr/>
    </dgm:pt>
    <dgm:pt modelId="{2F052C29-A814-466B-B77E-081572F3C19A}" type="pres">
      <dgm:prSet presAssocID="{B996ACD7-AC8D-497F-8303-1E9951F7E850}" presName="connectorText" presStyleLbl="sibTrans2D1" presStyleIdx="1" presStyleCnt="3"/>
      <dgm:spPr/>
    </dgm:pt>
    <dgm:pt modelId="{42E0B7D5-CAE0-4DF9-8553-1E06D4BF1EC5}" type="pres">
      <dgm:prSet presAssocID="{43DC83CA-36A9-4F75-8D17-1E246EDBA06D}" presName="node" presStyleLbl="node1" presStyleIdx="1" presStyleCnt="3">
        <dgm:presLayoutVars>
          <dgm:bulletEnabled val="1"/>
        </dgm:presLayoutVars>
      </dgm:prSet>
      <dgm:spPr/>
    </dgm:pt>
    <dgm:pt modelId="{5099DBAA-66F5-41F4-ADEC-68CBFC59B54F}" type="pres">
      <dgm:prSet presAssocID="{9EFDDA06-6439-419F-AC0F-45FC32C8EE94}" presName="parTrans" presStyleLbl="sibTrans2D1" presStyleIdx="2" presStyleCnt="3"/>
      <dgm:spPr/>
    </dgm:pt>
    <dgm:pt modelId="{7C43B821-F972-4448-B0CF-9BE99605F7D5}" type="pres">
      <dgm:prSet presAssocID="{9EFDDA06-6439-419F-AC0F-45FC32C8EE94}" presName="connectorText" presStyleLbl="sibTrans2D1" presStyleIdx="2" presStyleCnt="3"/>
      <dgm:spPr/>
    </dgm:pt>
    <dgm:pt modelId="{CDC5AF50-2CE8-424B-9496-51035490343E}" type="pres">
      <dgm:prSet presAssocID="{63F4EA8B-080F-40EB-A615-762A88BDFFCE}" presName="node" presStyleLbl="node1" presStyleIdx="2" presStyleCnt="3">
        <dgm:presLayoutVars>
          <dgm:bulletEnabled val="1"/>
        </dgm:presLayoutVars>
      </dgm:prSet>
      <dgm:spPr/>
    </dgm:pt>
  </dgm:ptLst>
  <dgm:cxnLst>
    <dgm:cxn modelId="{0EAEE62A-9873-4AD0-9F6F-0F8C4C6845E1}" srcId="{94757D79-F63B-42C8-9166-73F7F28679F4}" destId="{63F4EA8B-080F-40EB-A615-762A88BDFFCE}" srcOrd="2" destOrd="0" parTransId="{9EFDDA06-6439-419F-AC0F-45FC32C8EE94}" sibTransId="{1C268F51-4F58-4F76-821C-5D1D94119287}"/>
    <dgm:cxn modelId="{A0B9ED33-265A-4F6E-A017-0BFDB4474339}" type="presOf" srcId="{9EFDDA06-6439-419F-AC0F-45FC32C8EE94}" destId="{7C43B821-F972-4448-B0CF-9BE99605F7D5}" srcOrd="1" destOrd="0" presId="urn:microsoft.com/office/officeart/2005/8/layout/radial5"/>
    <dgm:cxn modelId="{31957252-2971-49AE-BCD5-96741B7FCF7F}" srcId="{94757D79-F63B-42C8-9166-73F7F28679F4}" destId="{1FC46F20-6A22-4F61-816B-CFFDCB1C71B7}" srcOrd="0" destOrd="0" parTransId="{640878CF-5750-4E04-828F-7974848786C2}" sibTransId="{7846DB8C-7670-4577-BC16-6C7F4D8873D1}"/>
    <dgm:cxn modelId="{104FCA56-561C-4A5C-8D37-036F13CB16DB}" type="presOf" srcId="{CC59E1EB-C060-49E5-8E87-4913B83F3D85}" destId="{569B8BB7-BABA-4D8C-B8D0-B5DEFDB2CA3A}" srcOrd="0" destOrd="0" presId="urn:microsoft.com/office/officeart/2005/8/layout/radial5"/>
    <dgm:cxn modelId="{3A8B685A-03B4-447B-A765-C9317B636D11}" type="presOf" srcId="{B996ACD7-AC8D-497F-8303-1E9951F7E850}" destId="{7F8FE34D-F57B-4A50-B8DB-3E081F0C3A04}" srcOrd="0" destOrd="0" presId="urn:microsoft.com/office/officeart/2005/8/layout/radial5"/>
    <dgm:cxn modelId="{EA42CC5B-EF1B-4B18-8B46-DAF9A33569BE}" type="presOf" srcId="{9EFDDA06-6439-419F-AC0F-45FC32C8EE94}" destId="{5099DBAA-66F5-41F4-ADEC-68CBFC59B54F}" srcOrd="0" destOrd="0" presId="urn:microsoft.com/office/officeart/2005/8/layout/radial5"/>
    <dgm:cxn modelId="{FF9DBF62-D89F-4374-A7D4-A29783B0CD56}" type="presOf" srcId="{94757D79-F63B-42C8-9166-73F7F28679F4}" destId="{DFEBD21C-43B2-4E9E-9270-01966CDFD461}" srcOrd="0" destOrd="0" presId="urn:microsoft.com/office/officeart/2005/8/layout/radial5"/>
    <dgm:cxn modelId="{41C8A472-BCB0-45E0-A79B-2EA053848742}" type="presOf" srcId="{640878CF-5750-4E04-828F-7974848786C2}" destId="{B8AA9E38-C405-468A-B05B-8C8B62EFABE5}" srcOrd="1" destOrd="0" presId="urn:microsoft.com/office/officeart/2005/8/layout/radial5"/>
    <dgm:cxn modelId="{3350D198-027F-4A82-AE08-B38DCC995574}" srcId="{94757D79-F63B-42C8-9166-73F7F28679F4}" destId="{43DC83CA-36A9-4F75-8D17-1E246EDBA06D}" srcOrd="1" destOrd="0" parTransId="{B996ACD7-AC8D-497F-8303-1E9951F7E850}" sibTransId="{483E322A-2249-4982-949E-23F35A21DF48}"/>
    <dgm:cxn modelId="{EE89719B-BD76-41BC-9CCF-483314B251E5}" type="presOf" srcId="{640878CF-5750-4E04-828F-7974848786C2}" destId="{B4CEED96-C8ED-480E-A26A-D4667D0F5AE8}" srcOrd="0" destOrd="0" presId="urn:microsoft.com/office/officeart/2005/8/layout/radial5"/>
    <dgm:cxn modelId="{A4B0D4B4-C563-44BE-B6DC-64E394ADEA79}" srcId="{CC59E1EB-C060-49E5-8E87-4913B83F3D85}" destId="{94757D79-F63B-42C8-9166-73F7F28679F4}" srcOrd="0" destOrd="0" parTransId="{C6027B48-D7E4-4820-8064-FAFCBB65C388}" sibTransId="{A1B0921B-30BF-42EC-B100-C7C54D603D22}"/>
    <dgm:cxn modelId="{A11424B9-E5DC-4CB6-9570-9EFEA12F3C89}" type="presOf" srcId="{43DC83CA-36A9-4F75-8D17-1E246EDBA06D}" destId="{42E0B7D5-CAE0-4DF9-8553-1E06D4BF1EC5}" srcOrd="0" destOrd="0" presId="urn:microsoft.com/office/officeart/2005/8/layout/radial5"/>
    <dgm:cxn modelId="{5C6E1BC3-706D-4D30-8EB7-A7B9ABD6D13C}" type="presOf" srcId="{1FC46F20-6A22-4F61-816B-CFFDCB1C71B7}" destId="{4672DFCE-4484-4ED3-9039-DABC620D4F4E}" srcOrd="0" destOrd="0" presId="urn:microsoft.com/office/officeart/2005/8/layout/radial5"/>
    <dgm:cxn modelId="{0C30CEC6-70EA-408A-8A24-EF62271D4301}" type="presOf" srcId="{B996ACD7-AC8D-497F-8303-1E9951F7E850}" destId="{2F052C29-A814-466B-B77E-081572F3C19A}" srcOrd="1" destOrd="0" presId="urn:microsoft.com/office/officeart/2005/8/layout/radial5"/>
    <dgm:cxn modelId="{E199C8F8-CD14-468D-A7B6-E9004F826575}" type="presOf" srcId="{63F4EA8B-080F-40EB-A615-762A88BDFFCE}" destId="{CDC5AF50-2CE8-424B-9496-51035490343E}" srcOrd="0" destOrd="0" presId="urn:microsoft.com/office/officeart/2005/8/layout/radial5"/>
    <dgm:cxn modelId="{4C5769D0-4147-402E-9E9A-62EA97862E19}" type="presParOf" srcId="{569B8BB7-BABA-4D8C-B8D0-B5DEFDB2CA3A}" destId="{DFEBD21C-43B2-4E9E-9270-01966CDFD461}" srcOrd="0" destOrd="0" presId="urn:microsoft.com/office/officeart/2005/8/layout/radial5"/>
    <dgm:cxn modelId="{0C368659-9A41-46DD-85A0-7B96008EC858}" type="presParOf" srcId="{569B8BB7-BABA-4D8C-B8D0-B5DEFDB2CA3A}" destId="{B4CEED96-C8ED-480E-A26A-D4667D0F5AE8}" srcOrd="1" destOrd="0" presId="urn:microsoft.com/office/officeart/2005/8/layout/radial5"/>
    <dgm:cxn modelId="{52C81C17-D838-4F45-B624-C99EE10F5E8C}" type="presParOf" srcId="{B4CEED96-C8ED-480E-A26A-D4667D0F5AE8}" destId="{B8AA9E38-C405-468A-B05B-8C8B62EFABE5}" srcOrd="0" destOrd="0" presId="urn:microsoft.com/office/officeart/2005/8/layout/radial5"/>
    <dgm:cxn modelId="{F6584C65-9681-437F-9CBA-3AFD3C4025C0}" type="presParOf" srcId="{569B8BB7-BABA-4D8C-B8D0-B5DEFDB2CA3A}" destId="{4672DFCE-4484-4ED3-9039-DABC620D4F4E}" srcOrd="2" destOrd="0" presId="urn:microsoft.com/office/officeart/2005/8/layout/radial5"/>
    <dgm:cxn modelId="{2895CA5A-CF2D-41A3-BC60-AEA3CAC6172C}" type="presParOf" srcId="{569B8BB7-BABA-4D8C-B8D0-B5DEFDB2CA3A}" destId="{7F8FE34D-F57B-4A50-B8DB-3E081F0C3A04}" srcOrd="3" destOrd="0" presId="urn:microsoft.com/office/officeart/2005/8/layout/radial5"/>
    <dgm:cxn modelId="{BA136C49-60DD-4478-9E60-4930FC2D5B59}" type="presParOf" srcId="{7F8FE34D-F57B-4A50-B8DB-3E081F0C3A04}" destId="{2F052C29-A814-466B-B77E-081572F3C19A}" srcOrd="0" destOrd="0" presId="urn:microsoft.com/office/officeart/2005/8/layout/radial5"/>
    <dgm:cxn modelId="{C346CD93-535B-461E-BEC0-A75569488374}" type="presParOf" srcId="{569B8BB7-BABA-4D8C-B8D0-B5DEFDB2CA3A}" destId="{42E0B7D5-CAE0-4DF9-8553-1E06D4BF1EC5}" srcOrd="4" destOrd="0" presId="urn:microsoft.com/office/officeart/2005/8/layout/radial5"/>
    <dgm:cxn modelId="{82D42842-BD8B-4CFE-A9C0-D7A1EB834F9F}" type="presParOf" srcId="{569B8BB7-BABA-4D8C-B8D0-B5DEFDB2CA3A}" destId="{5099DBAA-66F5-41F4-ADEC-68CBFC59B54F}" srcOrd="5" destOrd="0" presId="urn:microsoft.com/office/officeart/2005/8/layout/radial5"/>
    <dgm:cxn modelId="{D329C517-3E2B-491A-BD7F-241D7ED24319}" type="presParOf" srcId="{5099DBAA-66F5-41F4-ADEC-68CBFC59B54F}" destId="{7C43B821-F972-4448-B0CF-9BE99605F7D5}" srcOrd="0" destOrd="0" presId="urn:microsoft.com/office/officeart/2005/8/layout/radial5"/>
    <dgm:cxn modelId="{C34C91A3-6147-4461-A4D6-1E220510CE96}" type="presParOf" srcId="{569B8BB7-BABA-4D8C-B8D0-B5DEFDB2CA3A}" destId="{CDC5AF50-2CE8-424B-9496-51035490343E}" srcOrd="6" destOrd="0" presId="urn:microsoft.com/office/officeart/2005/8/layout/radial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6B1AABF-EF67-4A0F-AA23-82D56B8F03EB}">
      <dsp:nvSpPr>
        <dsp:cNvPr id="0" name=""/>
        <dsp:cNvSpPr/>
      </dsp:nvSpPr>
      <dsp:spPr>
        <a:xfrm>
          <a:off x="0" y="0"/>
          <a:ext cx="3666635" cy="1926990"/>
        </a:xfrm>
        <a:prstGeom prst="roundRect">
          <a:avLst/>
        </a:prstGeom>
        <a:gradFill flip="none" rotWithShape="1">
          <a:gsLst>
            <a:gs pos="71000">
              <a:schemeClr val="accent6">
                <a:lumMod val="75000"/>
              </a:schemeClr>
            </a:gs>
            <a:gs pos="99000">
              <a:schemeClr val="accent2">
                <a:lumMod val="60000"/>
                <a:lumOff val="40000"/>
              </a:schemeClr>
            </a:gs>
          </a:gsLst>
          <a:lin ang="2700000" scaled="1"/>
          <a:tileRect/>
        </a:gradFill>
        <a:ln w="12700" cap="flat" cmpd="sng" algn="ctr">
          <a:noFill/>
          <a:prstDash val="solid"/>
          <a:miter lim="800000"/>
        </a:ln>
        <a:effectLst/>
        <a:scene3d>
          <a:camera prst="orthographicFront">
            <a:rot lat="0" lon="0" rev="0"/>
          </a:camera>
          <a:lightRig rig="contrasting" dir="t">
            <a:rot lat="0" lon="0" rev="7800000"/>
          </a:lightRig>
        </a:scene3d>
        <a:sp3d>
          <a:bevelT w="139700" h="1397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marL="0" lvl="0" indent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2700" b="1" kern="1200" dirty="0"/>
            <a:t>Passer l’examen théorique commun de pilote d’ULM dans les structures FFPLUM</a:t>
          </a:r>
          <a:endParaRPr lang="fr-FR" sz="2700" kern="1200" dirty="0"/>
        </a:p>
      </dsp:txBody>
      <dsp:txXfrm>
        <a:off x="94068" y="94068"/>
        <a:ext cx="3478499" cy="1738854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6B1AABF-EF67-4A0F-AA23-82D56B8F03EB}">
      <dsp:nvSpPr>
        <dsp:cNvPr id="0" name=""/>
        <dsp:cNvSpPr/>
      </dsp:nvSpPr>
      <dsp:spPr>
        <a:xfrm>
          <a:off x="0" y="159361"/>
          <a:ext cx="3666635" cy="1641509"/>
        </a:xfrm>
        <a:prstGeom prst="roundRect">
          <a:avLst/>
        </a:prstGeom>
        <a:gradFill flip="none" rotWithShape="1">
          <a:gsLst>
            <a:gs pos="40000">
              <a:schemeClr val="accent6">
                <a:lumMod val="75000"/>
              </a:schemeClr>
            </a:gs>
            <a:gs pos="73000">
              <a:schemeClr val="accent2">
                <a:lumMod val="60000"/>
                <a:lumOff val="40000"/>
              </a:schemeClr>
            </a:gs>
          </a:gsLst>
          <a:lin ang="2700000" scaled="1"/>
          <a:tileRect/>
        </a:gradFill>
        <a:ln w="12700" cap="flat" cmpd="sng" algn="ctr">
          <a:noFill/>
          <a:prstDash val="solid"/>
          <a:miter lim="800000"/>
        </a:ln>
        <a:effectLst/>
        <a:scene3d>
          <a:camera prst="orthographicFront">
            <a:rot lat="0" lon="0" rev="0"/>
          </a:camera>
          <a:lightRig rig="contrasting" dir="t">
            <a:rot lat="0" lon="0" rev="7800000"/>
          </a:lightRig>
        </a:scene3d>
        <a:sp3d>
          <a:bevelT w="139700" h="1397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2300" b="1" kern="1200" dirty="0"/>
            <a:t>Mettre à disposition des licenciés un contenu pédagogique pour la formation des pilotes ULM</a:t>
          </a:r>
          <a:endParaRPr lang="fr-FR" sz="2300" kern="1200" dirty="0"/>
        </a:p>
      </dsp:txBody>
      <dsp:txXfrm>
        <a:off x="80132" y="239493"/>
        <a:ext cx="3506371" cy="1481245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AF846FC-3117-47FD-8F81-CAFBE17A419E}">
      <dsp:nvSpPr>
        <dsp:cNvPr id="0" name=""/>
        <dsp:cNvSpPr/>
      </dsp:nvSpPr>
      <dsp:spPr>
        <a:xfrm rot="5400000">
          <a:off x="5268861" y="-2232026"/>
          <a:ext cx="641606" cy="5269397"/>
        </a:xfrm>
        <a:prstGeom prst="round2SameRect">
          <a:avLst/>
        </a:prstGeom>
        <a:solidFill>
          <a:schemeClr val="accent2">
            <a:lumMod val="40000"/>
            <a:lumOff val="60000"/>
            <a:alpha val="9000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90" tIns="36195" rIns="72390" bIns="36195" numCol="1" spcCol="1270" anchor="ctr" anchorCtr="0">
          <a:noAutofit/>
        </a:bodyPr>
        <a:lstStyle/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r-FR" sz="1900" kern="1200" dirty="0"/>
            <a:t>Centres d’examens  cible =&gt; 50 en métropole</a:t>
          </a:r>
        </a:p>
      </dsp:txBody>
      <dsp:txXfrm rot="-5400000">
        <a:off x="2954966" y="113190"/>
        <a:ext cx="5238076" cy="578964"/>
      </dsp:txXfrm>
    </dsp:sp>
    <dsp:sp modelId="{45544B44-2EBB-4C5F-B067-03FC9348888D}">
      <dsp:nvSpPr>
        <dsp:cNvPr id="0" name=""/>
        <dsp:cNvSpPr/>
      </dsp:nvSpPr>
      <dsp:spPr>
        <a:xfrm>
          <a:off x="0" y="26826"/>
          <a:ext cx="2954965" cy="802008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0" tIns="76200" rIns="152400" bIns="76200" numCol="1" spcCol="1270" anchor="ctr" anchorCtr="0">
          <a:noAutofit/>
        </a:bodyPr>
        <a:lstStyle/>
        <a:p>
          <a:pPr marL="0" lvl="0" indent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4000" kern="1200" dirty="0"/>
            <a:t>45</a:t>
          </a:r>
        </a:p>
      </dsp:txBody>
      <dsp:txXfrm>
        <a:off x="39151" y="65977"/>
        <a:ext cx="2876663" cy="723706"/>
      </dsp:txXfrm>
    </dsp:sp>
    <dsp:sp modelId="{245D99E6-C0E0-44F7-BEF5-78B9A4884CD9}">
      <dsp:nvSpPr>
        <dsp:cNvPr id="0" name=""/>
        <dsp:cNvSpPr/>
      </dsp:nvSpPr>
      <dsp:spPr>
        <a:xfrm rot="5400000">
          <a:off x="5277931" y="-1389917"/>
          <a:ext cx="641606" cy="5269397"/>
        </a:xfrm>
        <a:prstGeom prst="round2SameRect">
          <a:avLst/>
        </a:prstGeom>
        <a:solidFill>
          <a:schemeClr val="accent6">
            <a:lumMod val="40000"/>
            <a:lumOff val="60000"/>
            <a:alpha val="9000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90" tIns="36195" rIns="72390" bIns="36195" numCol="1" spcCol="1270" anchor="ctr" anchorCtr="0">
          <a:noAutofit/>
        </a:bodyPr>
        <a:lstStyle/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r-FR" sz="1900" kern="1200" dirty="0"/>
            <a:t>Examens par mois  cible =&gt; 1800 par an </a:t>
          </a:r>
        </a:p>
      </dsp:txBody>
      <dsp:txXfrm rot="-5400000">
        <a:off x="2964036" y="955299"/>
        <a:ext cx="5238076" cy="578964"/>
      </dsp:txXfrm>
    </dsp:sp>
    <dsp:sp modelId="{0F635019-42BD-42CA-99E0-742BFADDC611}">
      <dsp:nvSpPr>
        <dsp:cNvPr id="0" name=""/>
        <dsp:cNvSpPr/>
      </dsp:nvSpPr>
      <dsp:spPr>
        <a:xfrm>
          <a:off x="0" y="843776"/>
          <a:ext cx="2964035" cy="802008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0" tIns="76200" rIns="152400" bIns="76200" numCol="1" spcCol="1270" anchor="ctr" anchorCtr="0">
          <a:noAutofit/>
        </a:bodyPr>
        <a:lstStyle/>
        <a:p>
          <a:pPr marL="0" lvl="0" indent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4000" kern="1200" dirty="0"/>
            <a:t>150</a:t>
          </a:r>
        </a:p>
      </dsp:txBody>
      <dsp:txXfrm>
        <a:off x="39151" y="882927"/>
        <a:ext cx="2885733" cy="723706"/>
      </dsp:txXfrm>
    </dsp:sp>
    <dsp:sp modelId="{F4B71F92-68DC-4436-9314-AB708800644E}">
      <dsp:nvSpPr>
        <dsp:cNvPr id="0" name=""/>
        <dsp:cNvSpPr/>
      </dsp:nvSpPr>
      <dsp:spPr>
        <a:xfrm rot="5400000">
          <a:off x="5277931" y="-547809"/>
          <a:ext cx="641606" cy="5269397"/>
        </a:xfrm>
        <a:prstGeom prst="round2SameRect">
          <a:avLst/>
        </a:prstGeom>
        <a:solidFill>
          <a:schemeClr val="accent6">
            <a:lumMod val="40000"/>
            <a:lumOff val="60000"/>
            <a:alpha val="9000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90" tIns="36195" rIns="72390" bIns="36195" numCol="1" spcCol="1270" anchor="ctr" anchorCtr="0">
          <a:noAutofit/>
        </a:bodyPr>
        <a:lstStyle/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r-FR" sz="1900" kern="1200" dirty="0"/>
            <a:t>Candidats inscrits pour les prochaines semaines</a:t>
          </a:r>
        </a:p>
      </dsp:txBody>
      <dsp:txXfrm rot="-5400000">
        <a:off x="2964036" y="1797407"/>
        <a:ext cx="5238076" cy="578964"/>
      </dsp:txXfrm>
    </dsp:sp>
    <dsp:sp modelId="{8CFD4F9F-2DF3-488D-B3AD-A86ED75C2F59}">
      <dsp:nvSpPr>
        <dsp:cNvPr id="0" name=""/>
        <dsp:cNvSpPr/>
      </dsp:nvSpPr>
      <dsp:spPr>
        <a:xfrm>
          <a:off x="0" y="1685885"/>
          <a:ext cx="2964035" cy="802008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0" tIns="76200" rIns="152400" bIns="76200" numCol="1" spcCol="1270" anchor="ctr" anchorCtr="0">
          <a:noAutofit/>
        </a:bodyPr>
        <a:lstStyle/>
        <a:p>
          <a:pPr marL="0" lvl="0" indent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4000" kern="1200" dirty="0"/>
            <a:t>200</a:t>
          </a:r>
        </a:p>
      </dsp:txBody>
      <dsp:txXfrm>
        <a:off x="39151" y="1725036"/>
        <a:ext cx="2885733" cy="723706"/>
      </dsp:txXfrm>
    </dsp:sp>
    <dsp:sp modelId="{B3D00AF3-140E-4FF7-B3B5-9420BB594CD8}">
      <dsp:nvSpPr>
        <dsp:cNvPr id="0" name=""/>
        <dsp:cNvSpPr/>
      </dsp:nvSpPr>
      <dsp:spPr>
        <a:xfrm rot="5400000">
          <a:off x="5277931" y="294299"/>
          <a:ext cx="641606" cy="5269397"/>
        </a:xfrm>
        <a:prstGeom prst="round2SameRect">
          <a:avLst/>
        </a:prstGeom>
        <a:solidFill>
          <a:schemeClr val="accent6">
            <a:lumMod val="40000"/>
            <a:lumOff val="60000"/>
            <a:alpha val="9000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90" tIns="36195" rIns="72390" bIns="36195" numCol="1" spcCol="1270" anchor="ctr" anchorCtr="0">
          <a:noAutofit/>
        </a:bodyPr>
        <a:lstStyle/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r-FR" sz="1900" kern="1200" dirty="0"/>
            <a:t>Places disponibles en permanence</a:t>
          </a:r>
        </a:p>
      </dsp:txBody>
      <dsp:txXfrm rot="-5400000">
        <a:off x="2964036" y="2639516"/>
        <a:ext cx="5238076" cy="578964"/>
      </dsp:txXfrm>
    </dsp:sp>
    <dsp:sp modelId="{B06B0E1A-0131-4F08-B1B5-1ACFCE77C624}">
      <dsp:nvSpPr>
        <dsp:cNvPr id="0" name=""/>
        <dsp:cNvSpPr/>
      </dsp:nvSpPr>
      <dsp:spPr>
        <a:xfrm>
          <a:off x="0" y="2527994"/>
          <a:ext cx="2964035" cy="802008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0" tIns="76200" rIns="152400" bIns="76200" numCol="1" spcCol="1270" anchor="ctr" anchorCtr="0">
          <a:noAutofit/>
        </a:bodyPr>
        <a:lstStyle/>
        <a:p>
          <a:pPr marL="0" lvl="0" indent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4000" kern="1200" dirty="0"/>
            <a:t>350</a:t>
          </a:r>
        </a:p>
      </dsp:txBody>
      <dsp:txXfrm>
        <a:off x="39151" y="2567145"/>
        <a:ext cx="2885733" cy="723706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FEBD21C-43B2-4E9E-9270-01966CDFD461}">
      <dsp:nvSpPr>
        <dsp:cNvPr id="0" name=""/>
        <dsp:cNvSpPr/>
      </dsp:nvSpPr>
      <dsp:spPr>
        <a:xfrm>
          <a:off x="2834129" y="2193722"/>
          <a:ext cx="1564510" cy="1564510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2550" tIns="82550" rIns="82550" bIns="82550" numCol="1" spcCol="1270" anchor="ctr" anchorCtr="0">
          <a:noAutofit/>
        </a:bodyPr>
        <a:lstStyle/>
        <a:p>
          <a:pPr marL="0" lvl="0" indent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6500" kern="1200" dirty="0"/>
            <a:t>F</a:t>
          </a:r>
        </a:p>
      </dsp:txBody>
      <dsp:txXfrm>
        <a:off x="3063246" y="2422839"/>
        <a:ext cx="1106276" cy="1106276"/>
      </dsp:txXfrm>
    </dsp:sp>
    <dsp:sp modelId="{B4CEED96-C8ED-480E-A26A-D4667D0F5AE8}">
      <dsp:nvSpPr>
        <dsp:cNvPr id="0" name=""/>
        <dsp:cNvSpPr/>
      </dsp:nvSpPr>
      <dsp:spPr>
        <a:xfrm rot="16200000">
          <a:off x="3450479" y="1624118"/>
          <a:ext cx="331810" cy="531933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fr-FR" sz="2000" kern="1200"/>
        </a:p>
      </dsp:txBody>
      <dsp:txXfrm>
        <a:off x="3500251" y="1780277"/>
        <a:ext cx="232267" cy="319159"/>
      </dsp:txXfrm>
    </dsp:sp>
    <dsp:sp modelId="{4672DFCE-4484-4ED3-9039-DABC620D4F4E}">
      <dsp:nvSpPr>
        <dsp:cNvPr id="0" name=""/>
        <dsp:cNvSpPr/>
      </dsp:nvSpPr>
      <dsp:spPr>
        <a:xfrm>
          <a:off x="2834129" y="3154"/>
          <a:ext cx="1564510" cy="1564510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2000" b="1" kern="1200" dirty="0" err="1"/>
            <a:t>AéroGligli</a:t>
          </a:r>
          <a:endParaRPr lang="fr-FR" sz="2000" b="1" kern="1200" dirty="0"/>
        </a:p>
      </dsp:txBody>
      <dsp:txXfrm>
        <a:off x="3063246" y="232271"/>
        <a:ext cx="1106276" cy="1106276"/>
      </dsp:txXfrm>
    </dsp:sp>
    <dsp:sp modelId="{7F8FE34D-F57B-4A50-B8DB-3E081F0C3A04}">
      <dsp:nvSpPr>
        <dsp:cNvPr id="0" name=""/>
        <dsp:cNvSpPr/>
      </dsp:nvSpPr>
      <dsp:spPr>
        <a:xfrm rot="1800000">
          <a:off x="4390890" y="3252957"/>
          <a:ext cx="331810" cy="531933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fr-FR" sz="2000" kern="1200"/>
        </a:p>
      </dsp:txBody>
      <dsp:txXfrm>
        <a:off x="4397558" y="3334458"/>
        <a:ext cx="232267" cy="319159"/>
      </dsp:txXfrm>
    </dsp:sp>
    <dsp:sp modelId="{42E0B7D5-CAE0-4DF9-8553-1E06D4BF1EC5}">
      <dsp:nvSpPr>
        <dsp:cNvPr id="0" name=""/>
        <dsp:cNvSpPr/>
      </dsp:nvSpPr>
      <dsp:spPr>
        <a:xfrm>
          <a:off x="4731217" y="3289007"/>
          <a:ext cx="1564510" cy="1564510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2000" b="1" kern="1200" dirty="0" err="1"/>
            <a:t>Cépadues</a:t>
          </a:r>
          <a:endParaRPr lang="fr-FR" sz="2000" b="1" kern="1200" dirty="0"/>
        </a:p>
      </dsp:txBody>
      <dsp:txXfrm>
        <a:off x="4960334" y="3518124"/>
        <a:ext cx="1106276" cy="1106276"/>
      </dsp:txXfrm>
    </dsp:sp>
    <dsp:sp modelId="{5099DBAA-66F5-41F4-ADEC-68CBFC59B54F}">
      <dsp:nvSpPr>
        <dsp:cNvPr id="0" name=""/>
        <dsp:cNvSpPr/>
      </dsp:nvSpPr>
      <dsp:spPr>
        <a:xfrm rot="9000000">
          <a:off x="2510068" y="3252957"/>
          <a:ext cx="331810" cy="531933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fr-FR" sz="2000" kern="1200"/>
        </a:p>
      </dsp:txBody>
      <dsp:txXfrm rot="10800000">
        <a:off x="2602943" y="3334458"/>
        <a:ext cx="232267" cy="319159"/>
      </dsp:txXfrm>
    </dsp:sp>
    <dsp:sp modelId="{CDC5AF50-2CE8-424B-9496-51035490343E}">
      <dsp:nvSpPr>
        <dsp:cNvPr id="0" name=""/>
        <dsp:cNvSpPr/>
      </dsp:nvSpPr>
      <dsp:spPr>
        <a:xfrm>
          <a:off x="937042" y="3289007"/>
          <a:ext cx="1564510" cy="1564510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2000" b="1" kern="1200" dirty="0"/>
            <a:t>Autres</a:t>
          </a:r>
        </a:p>
      </dsp:txBody>
      <dsp:txXfrm>
        <a:off x="1166159" y="3518124"/>
        <a:ext cx="1106276" cy="110627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radial5">
  <dgm:title val=""/>
  <dgm:desc val=""/>
  <dgm:catLst>
    <dgm:cat type="relationship" pri="23000"/>
    <dgm:cat type="cycle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  <dgm:param type="ctrShpMap" val="fNode"/>
        </dgm:alg>
      </dgm:if>
      <dgm:else name="Name3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parTrans" refType="w" refFor="ch" refForName="centerShape" fact="0.4"/>
      <dgm:constr type="w" for="ch" forName="node" refType="w" refFor="ch" refForName="centerShape" op="equ" fact="1.25"/>
      <dgm:constr type="sp" refType="w" refFor="ch" refForName="centerShape" op="equ" fact="0.4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node" refType="primFontSz" refFor="ch" refForName="centerShape" op="lte"/>
      <dgm:constr type="primFontSz" for="des" forName="connectorText" op="equ" val="55"/>
      <dgm:constr type="primFontSz" for="des" forName="connectorText" refType="primFontSz" refFor="ch" refForName="centerShape" op="lte" fact="0.8"/>
      <dgm:constr type="primFontSz" for="des" forName="connectorText" refType="primFontSz" refFor="des" refForName="node" op="lte"/>
    </dgm:constrLst>
    <dgm:choose name="Name4">
      <dgm:if name="Name5" axis="ch ch" ptType="node node" st="1 1" cnt="1 0" func="cnt" op="lte" val="6">
        <dgm:ruleLst>
          <dgm:rule type="w" for="ch" forName="node" val="NaN" fact="1" max="NaN"/>
        </dgm:ruleLst>
      </dgm:if>
      <dgm:if name="Name6" axis="ch ch" ptType="node node" st="1 1" cnt="1 0" func="cnt" op="lte" val="8">
        <dgm:ruleLst>
          <dgm:rule type="w" for="ch" forName="node" val="NaN" fact="0.9" max="NaN"/>
        </dgm:ruleLst>
      </dgm:if>
      <dgm:if name="Name7" axis="ch ch" ptType="node node" st="1 1" cnt="1 0" func="cnt" op="lte" val="10">
        <dgm:ruleLst>
          <dgm:rule type="w" for="ch" forName="node" val="NaN" fact="0.8" max="NaN"/>
        </dgm:ruleLst>
      </dgm:if>
      <dgm:if name="Name8" axis="ch ch" ptType="node node" st="1 1" cnt="1 0" func="cnt" op="lte" val="12">
        <dgm:ruleLst>
          <dgm:rule type="w" for="ch" forName="node" val="NaN" fact="0.7" max="NaN"/>
        </dgm:ruleLst>
      </dgm:if>
      <dgm:if name="Name9" axis="ch ch" ptType="node node" st="1 1" cnt="1 0" func="cnt" op="lte" val="14">
        <dgm:ruleLst>
          <dgm:rule type="w" for="ch" forName="node" val="NaN" fact="0.6" max="NaN"/>
        </dgm:ruleLst>
      </dgm:if>
      <dgm:else name="Name10">
        <dgm:ruleLst>
          <dgm:rule type="w" for="ch" forName="node" val="NaN" fact="0.5" max="NaN"/>
        </dgm:ruleLst>
      </dgm:else>
    </dgm:choose>
    <dgm:forEach name="Name11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12" axis="ch">
        <dgm:forEach name="Name13" axis="self" ptType="parTrans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h" refType="w" fact="0.85"/>
            </dgm:constrLst>
            <dgm:ruleLst/>
            <dgm:layoutNode name="connectorText">
              <dgm:alg type="tx">
                <dgm:param type="autoTxRot" val="grav"/>
              </dgm:alg>
              <dgm:shape xmlns:r="http://schemas.openxmlformats.org/officeDocument/2006/relationships" type="conn" r:blip="" hideGeom="1">
                <dgm:adjLst/>
              </dgm:shape>
              <dgm:presOf axis="self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</dgm:layoutNode>
        </dgm:forEach>
        <dgm:forEach name="Name14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w" val="INF" fact="NaN" max="NaN"/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ADA8448-7FCC-443B-8133-C49194D189AA}" type="datetimeFigureOut">
              <a:rPr lang="fr-FR" smtClean="0"/>
              <a:t>07/01/2023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0800DA0-AB6B-44C3-A26F-C3BAA5FEC0E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2328638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b="1" u="sng"/>
              <a:t>Hypothèses: </a:t>
            </a:r>
            <a:r>
              <a:rPr lang="fr-FR"/>
              <a:t>Modification de l’Arrêté applicable au 1</a:t>
            </a:r>
            <a:r>
              <a:rPr lang="fr-FR" baseline="30000"/>
              <a:t>ier</a:t>
            </a:r>
            <a:r>
              <a:rPr lang="fr-FR"/>
              <a:t> juillet// Centres d’examen= 12 premiers pour validation organisation//Agrément FFPLUM pour le 1</a:t>
            </a:r>
            <a:r>
              <a:rPr lang="fr-FR" baseline="30000"/>
              <a:t>ier</a:t>
            </a:r>
            <a:r>
              <a:rPr lang="fr-FR"/>
              <a:t> juillet//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F0F9D60-BABB-4EE5-A87D-182135EB2218}" type="slidenum">
              <a:rPr lang="fr-FR" smtClean="0"/>
              <a:t>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7490516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6F1BB02-2996-4A23-7F78-A21C41685E7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1173A310-4C64-003C-4012-6CD7B8F3374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CF6D8019-359C-A779-6331-0CBCB69B01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A58DA0B7-AC82-5363-953D-C266AB5F1B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C638BC3C-EAF7-16A4-9D37-A2A112A028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C24227-4CE9-40A7-AEAC-F4579747359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965687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61353E2-5BFF-67DA-E29A-893D608CFE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CC96402F-A168-0291-1C95-9EA88E73F90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2B0E08AB-743C-2AA8-A805-6BE056033C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D450DC12-FA84-80CA-200D-FD97D327C6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EE1D63F9-88C7-DC1E-91FF-8FE37DA20E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C24227-4CE9-40A7-AEAC-F4579747359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276067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>
            <a:extLst>
              <a:ext uri="{FF2B5EF4-FFF2-40B4-BE49-F238E27FC236}">
                <a16:creationId xmlns:a16="http://schemas.microsoft.com/office/drawing/2014/main" id="{07C807AC-C914-EF04-063C-F4DF2D70D53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30C398F9-7958-9C5D-9477-CC22CE71693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BBDDC71A-DAD0-FEB5-FB6D-59A0078E1F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3BE1B076-CADC-EDE1-FDE6-DCD118E3AD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EAC0A575-EA33-F575-2AE1-827DEB2F28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C24227-4CE9-40A7-AEAC-F4579747359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0892507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Diapo avec Grand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Image 20">
            <a:extLst>
              <a:ext uri="{FF2B5EF4-FFF2-40B4-BE49-F238E27FC236}">
                <a16:creationId xmlns:a16="http://schemas.microsoft.com/office/drawing/2014/main" id="{C9073D68-0F20-40F9-949F-DC71F067A47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944935" cy="1747176"/>
          </a:xfrm>
          <a:prstGeom prst="rect">
            <a:avLst/>
          </a:prstGeom>
        </p:spPr>
      </p:pic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A354BFA4-2C0C-4AE2-9F9D-DE815428C675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838200" y="1825625"/>
            <a:ext cx="10515600" cy="4351338"/>
          </a:xfrm>
        </p:spPr>
        <p:txBody>
          <a:bodyPr/>
          <a:lstStyle>
            <a:lvl1pPr>
              <a:buClr>
                <a:srgbClr val="FF0000"/>
              </a:buClr>
              <a:buSzPct val="120000"/>
              <a:defRPr sz="2400"/>
            </a:lvl1pPr>
            <a:lvl2pPr marL="685800" indent="-228600"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§"/>
              <a:defRPr sz="1800"/>
            </a:lvl2pPr>
            <a:lvl3pPr marL="1143000" indent="-228600">
              <a:buClr>
                <a:schemeClr val="accent1">
                  <a:lumMod val="75000"/>
                </a:schemeClr>
              </a:buClr>
              <a:buFont typeface="Courier New" panose="02070309020205020404" pitchFamily="49" charset="0"/>
              <a:buChar char="o"/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11" name="Titre 10">
            <a:extLst>
              <a:ext uri="{FF2B5EF4-FFF2-40B4-BE49-F238E27FC236}">
                <a16:creationId xmlns:a16="http://schemas.microsoft.com/office/drawing/2014/main" id="{9405B5DD-7EA0-448B-A3F0-D7C12DFCE5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>
            <a:lvl1pPr algn="ctr">
              <a:defRPr b="1" cap="small" baseline="0">
                <a:solidFill>
                  <a:schemeClr val="accent1">
                    <a:lumMod val="75000"/>
                  </a:schemeClr>
                </a:solidFill>
                <a:latin typeface="+mn-lt"/>
              </a:defRPr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17" name="ZoneTexte 16">
            <a:extLst>
              <a:ext uri="{FF2B5EF4-FFF2-40B4-BE49-F238E27FC236}">
                <a16:creationId xmlns:a16="http://schemas.microsoft.com/office/drawing/2014/main" id="{9E5F4993-B7BB-4F53-8931-E041CD15AA98}"/>
              </a:ext>
            </a:extLst>
          </p:cNvPr>
          <p:cNvSpPr txBox="1"/>
          <p:nvPr userDrawn="1"/>
        </p:nvSpPr>
        <p:spPr>
          <a:xfrm>
            <a:off x="9681879" y="6529046"/>
            <a:ext cx="251012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BD7B185D-151A-4016-8070-7600AD104CC6}" type="slidenum">
              <a:rPr lang="fr-FR" sz="1200" smtClean="0"/>
              <a:pPr algn="ctr"/>
              <a:t>‹N°›</a:t>
            </a:fld>
            <a:endParaRPr lang="fr-FR" sz="1200"/>
          </a:p>
        </p:txBody>
      </p:sp>
      <p:pic>
        <p:nvPicPr>
          <p:cNvPr id="10" name="Image 9">
            <a:extLst>
              <a:ext uri="{FF2B5EF4-FFF2-40B4-BE49-F238E27FC236}">
                <a16:creationId xmlns:a16="http://schemas.microsoft.com/office/drawing/2014/main" id="{324DE257-4F06-4476-AAFB-3D460E24059A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48453" y="397301"/>
            <a:ext cx="2143547" cy="834855"/>
          </a:xfrm>
          <a:prstGeom prst="rect">
            <a:avLst/>
          </a:prstGeom>
        </p:spPr>
      </p:pic>
      <p:pic>
        <p:nvPicPr>
          <p:cNvPr id="15" name="Image 14">
            <a:extLst>
              <a:ext uri="{FF2B5EF4-FFF2-40B4-BE49-F238E27FC236}">
                <a16:creationId xmlns:a16="http://schemas.microsoft.com/office/drawing/2014/main" id="{9F6347B1-BB10-46E2-91EC-8D0025BD8742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8500" y="6416902"/>
            <a:ext cx="1074306" cy="418414"/>
          </a:xfrm>
          <a:prstGeom prst="rect">
            <a:avLst/>
          </a:prstGeom>
        </p:spPr>
      </p:pic>
      <p:sp>
        <p:nvSpPr>
          <p:cNvPr id="16" name="ZoneTexte 15">
            <a:extLst>
              <a:ext uri="{FF2B5EF4-FFF2-40B4-BE49-F238E27FC236}">
                <a16:creationId xmlns:a16="http://schemas.microsoft.com/office/drawing/2014/main" id="{51D35564-E5D4-49CA-AFC0-482DFB211377}"/>
              </a:ext>
            </a:extLst>
          </p:cNvPr>
          <p:cNvSpPr txBox="1"/>
          <p:nvPr userDrawn="1"/>
        </p:nvSpPr>
        <p:spPr>
          <a:xfrm>
            <a:off x="346367" y="6354355"/>
            <a:ext cx="296294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dirty="0"/>
              <a:t>  </a:t>
            </a:r>
            <a:r>
              <a:rPr lang="fr-FR" sz="1050" dirty="0"/>
              <a:t>Assemblée Générale 2021 - 26 mars 2022</a:t>
            </a:r>
            <a:endParaRPr lang="fr-FR" sz="2000" dirty="0"/>
          </a:p>
        </p:txBody>
      </p:sp>
      <p:pic>
        <p:nvPicPr>
          <p:cNvPr id="18" name="Image 17">
            <a:extLst>
              <a:ext uri="{FF2B5EF4-FFF2-40B4-BE49-F238E27FC236}">
                <a16:creationId xmlns:a16="http://schemas.microsoft.com/office/drawing/2014/main" id="{F4BFBE0C-06D4-4F5C-9775-3EA43E58917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394218"/>
            <a:ext cx="516277" cy="4637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20405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1C3AFBC-CB6B-19C1-B0DA-A150566F9F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64BE2DBE-BD93-770D-C197-26B128D53CE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A980836D-E002-96E3-564C-4B6F82D776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7888986A-5B51-932C-C7B1-FB58E0A4D3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8660A941-7544-5B0C-F576-4F444F58A9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C24227-4CE9-40A7-AEAC-F4579747359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831374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728C6E2-93B6-327F-2C98-38D2A42FEF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5004E631-D575-DBBA-5282-D148FEDA677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E857E1D8-3CD6-561A-8228-5559A1D80D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1B1C33AB-6C69-4BD5-B401-BDB51FA3DC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1FBF4D4A-9071-2A95-E4DB-8D1DC8BEB0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C24227-4CE9-40A7-AEAC-F4579747359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625977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A096E26-4B52-6805-6CD8-35040BF8BA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15A917E9-A147-239B-DCE0-D29F1B07871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BF2771A7-3142-7DCB-48C3-1BEC9FD0AD4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FAF35137-676B-4236-F969-AAF73829CE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899E87F5-209E-B8BE-D230-904590802F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5493FAB4-D3FF-A3B1-C1F9-95877993B4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C24227-4CE9-40A7-AEAC-F4579747359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719782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2ED3682-C120-4B55-6D7D-D75F356AAC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07D92728-FFF0-3961-1909-4BB8EC16715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2E30FF54-158B-D009-F727-EF8B221F8F8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5E413AEC-D8D4-6602-EEAF-0F7C2DAD5B0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93D1AB1A-A176-C538-85E9-51F558493AD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9BA5A292-14CB-C7EF-65C3-1A1C4AE550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4C38F57D-E596-0CF0-5D75-3E5F438035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CDAE1D88-8BC4-3309-CC49-37B8B46146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C24227-4CE9-40A7-AEAC-F4579747359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454260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5485E8D-69BC-2CD7-AE6A-9140BB28AD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A087BD50-A172-A7C9-EB99-DF90BD6232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3A80A605-8D48-26F2-4DEF-60B59F8D4A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9F3CFE4C-76B9-C561-0D89-85B60C8E73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C24227-4CE9-40A7-AEAC-F4579747359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96891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5B948F8A-182D-BA63-0DB6-9D2B851716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590DB218-669B-0625-C835-BA9B729C24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04ED9597-B556-81C3-CBE4-AC5713057B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C24227-4CE9-40A7-AEAC-F4579747359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118028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3D136D3-367E-E172-CA13-7A576FA531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1C4A5061-8159-D950-31D4-82D4FF3A5E1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17B7466A-16A2-C5FE-8446-4155D77A119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DC227921-0C32-DBA3-F08D-C6604D8747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9BC3E941-9A4A-5DD2-9E57-9596696603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6157FC0B-25AD-3B0A-363A-8E8B531496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C24227-4CE9-40A7-AEAC-F4579747359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963394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D350EFF-CB76-0651-9107-31DC8BADDF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>
            <a:extLst>
              <a:ext uri="{FF2B5EF4-FFF2-40B4-BE49-F238E27FC236}">
                <a16:creationId xmlns:a16="http://schemas.microsoft.com/office/drawing/2014/main" id="{C6B038D0-AEF5-F327-B85F-B76198E3108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7726A467-E51C-1E2F-253F-841714EC158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2FF66E50-0FED-E3A4-5851-D56F19D6F7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3E5929D3-D00A-B829-169A-45FBC623EF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E3EC5488-511C-E6E1-9E0C-3241D4E903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C24227-4CE9-40A7-AEAC-F4579747359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348442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A18E5ED0-6002-5A0B-6CF1-3035831537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A51F4EA3-1FD1-F86A-50DA-6C288CB32C6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19E6D337-AF28-864B-6B82-1E6FB808D30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9CD82D47-4ECA-EFDD-C659-19A10E44F71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2BE4B397-78E3-F9A4-9CF7-4250FADA65A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FC24227-4CE9-40A7-AEAC-F4579747359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843792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hyperlink" Target="https://examulm.ffplum.fr/" TargetMode="External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2.xml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12" Type="http://schemas.microsoft.com/office/2007/relationships/diagramDrawing" Target="../diagrams/drawing2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11" Type="http://schemas.openxmlformats.org/officeDocument/2006/relationships/diagramColors" Target="../diagrams/colors2.xml"/><Relationship Id="rId5" Type="http://schemas.openxmlformats.org/officeDocument/2006/relationships/diagramQuickStyle" Target="../diagrams/quickStyle1.xml"/><Relationship Id="rId10" Type="http://schemas.openxmlformats.org/officeDocument/2006/relationships/diagramQuickStyle" Target="../diagrams/quickStyle2.xml"/><Relationship Id="rId4" Type="http://schemas.openxmlformats.org/officeDocument/2006/relationships/diagramLayout" Target="../diagrams/layout1.xml"/><Relationship Id="rId9" Type="http://schemas.openxmlformats.org/officeDocument/2006/relationships/diagramLayout" Target="../diagrams/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1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7" Type="http://schemas.openxmlformats.org/officeDocument/2006/relationships/image" Target="../media/image13.png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1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>
            <a:extLst>
              <a:ext uri="{FF2B5EF4-FFF2-40B4-BE49-F238E27FC236}">
                <a16:creationId xmlns:a16="http://schemas.microsoft.com/office/drawing/2014/main" id="{56777DF7-1452-7343-B33E-F33AB9808FA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300" y="9728"/>
            <a:ext cx="2351297" cy="2112219"/>
          </a:xfrm>
          <a:prstGeom prst="rect">
            <a:avLst/>
          </a:prstGeom>
        </p:spPr>
      </p:pic>
      <p:sp>
        <p:nvSpPr>
          <p:cNvPr id="5" name="ZoneTexte 4">
            <a:extLst>
              <a:ext uri="{FF2B5EF4-FFF2-40B4-BE49-F238E27FC236}">
                <a16:creationId xmlns:a16="http://schemas.microsoft.com/office/drawing/2014/main" id="{E08AF321-0F29-574C-BA53-42197C9DAE62}"/>
              </a:ext>
            </a:extLst>
          </p:cNvPr>
          <p:cNvSpPr txBox="1"/>
          <p:nvPr/>
        </p:nvSpPr>
        <p:spPr>
          <a:xfrm>
            <a:off x="2456597" y="1890804"/>
            <a:ext cx="7848563" cy="24314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4400" b="1" dirty="0">
                <a:solidFill>
                  <a:schemeClr val="accent1">
                    <a:lumMod val="75000"/>
                  </a:schemeClr>
                </a:solidFill>
              </a:rPr>
              <a:t>Le théorique ULM   </a:t>
            </a:r>
          </a:p>
          <a:p>
            <a:endParaRPr lang="fr-FR" sz="4400" b="1" cap="none" baseline="0" dirty="0">
              <a:solidFill>
                <a:schemeClr val="accent1">
                  <a:lumMod val="75000"/>
                </a:schemeClr>
              </a:solidFill>
            </a:endParaRPr>
          </a:p>
          <a:p>
            <a:endParaRPr lang="fr-FR" sz="3600" dirty="0">
              <a:solidFill>
                <a:schemeClr val="accent1">
                  <a:lumMod val="75000"/>
                </a:schemeClr>
              </a:solidFill>
            </a:endParaRPr>
          </a:p>
          <a:p>
            <a:r>
              <a:rPr lang="fr-FR" sz="2800" dirty="0">
                <a:solidFill>
                  <a:schemeClr val="accent1">
                    <a:lumMod val="75000"/>
                  </a:schemeClr>
                </a:solidFill>
              </a:rPr>
              <a:t>Michel Marti</a:t>
            </a:r>
          </a:p>
        </p:txBody>
      </p:sp>
      <p:cxnSp>
        <p:nvCxnSpPr>
          <p:cNvPr id="7" name="Connecteur droit 6">
            <a:extLst>
              <a:ext uri="{FF2B5EF4-FFF2-40B4-BE49-F238E27FC236}">
                <a16:creationId xmlns:a16="http://schemas.microsoft.com/office/drawing/2014/main" id="{D2AAD64A-92FA-4C4F-AE92-A035632D87E6}"/>
              </a:ext>
            </a:extLst>
          </p:cNvPr>
          <p:cNvCxnSpPr>
            <a:cxnSpLocks/>
          </p:cNvCxnSpPr>
          <p:nvPr/>
        </p:nvCxnSpPr>
        <p:spPr>
          <a:xfrm>
            <a:off x="2456597" y="6270196"/>
            <a:ext cx="917129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Image 7" descr="Une image contenant texte, aéronef, avion, autogyre&#10;&#10;Description générée automatiquement">
            <a:extLst>
              <a:ext uri="{FF2B5EF4-FFF2-40B4-BE49-F238E27FC236}">
                <a16:creationId xmlns:a16="http://schemas.microsoft.com/office/drawing/2014/main" id="{5A9666D5-612F-4719-BE37-D41748B467D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56597" y="394792"/>
            <a:ext cx="6916268" cy="1342090"/>
          </a:xfrm>
          <a:prstGeom prst="rect">
            <a:avLst/>
          </a:prstGeom>
        </p:spPr>
      </p:pic>
      <p:pic>
        <p:nvPicPr>
          <p:cNvPr id="2" name="Image 1">
            <a:extLst>
              <a:ext uri="{FF2B5EF4-FFF2-40B4-BE49-F238E27FC236}">
                <a16:creationId xmlns:a16="http://schemas.microsoft.com/office/drawing/2014/main" id="{E59336E8-D570-69DF-F05B-37EA9C93805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85478" y="4341095"/>
            <a:ext cx="5756846" cy="2000189"/>
          </a:xfrm>
          <a:prstGeom prst="rect">
            <a:avLst/>
          </a:prstGeom>
        </p:spPr>
      </p:pic>
      <p:sp>
        <p:nvSpPr>
          <p:cNvPr id="3" name="ZoneTexte 2">
            <a:extLst>
              <a:ext uri="{FF2B5EF4-FFF2-40B4-BE49-F238E27FC236}">
                <a16:creationId xmlns:a16="http://schemas.microsoft.com/office/drawing/2014/main" id="{6BE47FFD-FCCF-E442-9EB5-BE5D3B30744A}"/>
              </a:ext>
            </a:extLst>
          </p:cNvPr>
          <p:cNvSpPr txBox="1"/>
          <p:nvPr/>
        </p:nvSpPr>
        <p:spPr>
          <a:xfrm>
            <a:off x="7620364" y="4172883"/>
            <a:ext cx="355337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>
                <a:hlinkClick r:id="rId5"/>
              </a:rPr>
              <a:t>https://examulm.ffplum.fr/</a:t>
            </a:r>
            <a:endParaRPr lang="fr-FR" dirty="0"/>
          </a:p>
          <a:p>
            <a:endParaRPr lang="fr-FR" dirty="0"/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DA42CE9F-916D-43DE-361C-D9C0B484A22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988324" y="1852288"/>
            <a:ext cx="2384541" cy="9266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897597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5C270C3-95CD-4B0D-8891-370AE708D4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23949" y="242047"/>
            <a:ext cx="9229850" cy="1448641"/>
          </a:xfrm>
        </p:spPr>
        <p:txBody>
          <a:bodyPr/>
          <a:lstStyle/>
          <a:p>
            <a:r>
              <a:rPr lang="fr-FR">
                <a:solidFill>
                  <a:srgbClr val="0070C0"/>
                </a:solidFill>
              </a:rPr>
              <a:t>Délégation du théorique ULM</a:t>
            </a:r>
          </a:p>
        </p:txBody>
      </p:sp>
      <p:pic>
        <p:nvPicPr>
          <p:cNvPr id="5" name="Espace réservé du contenu 4" descr="Une image contenant texte&#10;&#10;Description générée automatiquement">
            <a:extLst>
              <a:ext uri="{FF2B5EF4-FFF2-40B4-BE49-F238E27FC236}">
                <a16:creationId xmlns:a16="http://schemas.microsoft.com/office/drawing/2014/main" id="{23EE04EB-C2AE-4D1F-98D0-27A3D8A3E0F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086" y="152400"/>
            <a:ext cx="2123949" cy="1908000"/>
          </a:xfrm>
        </p:spPr>
      </p:pic>
      <p:graphicFrame>
        <p:nvGraphicFramePr>
          <p:cNvPr id="6" name="Diagramme 5">
            <a:extLst>
              <a:ext uri="{FF2B5EF4-FFF2-40B4-BE49-F238E27FC236}">
                <a16:creationId xmlns:a16="http://schemas.microsoft.com/office/drawing/2014/main" id="{3A33C97B-3FC4-4959-A0B6-AB89F8A07B4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31768964"/>
              </p:ext>
            </p:extLst>
          </p:nvPr>
        </p:nvGraphicFramePr>
        <p:xfrm>
          <a:off x="6591972" y="1891711"/>
          <a:ext cx="3666635" cy="193899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7" name="Rectangle : coins arrondis 6">
            <a:extLst>
              <a:ext uri="{FF2B5EF4-FFF2-40B4-BE49-F238E27FC236}">
                <a16:creationId xmlns:a16="http://schemas.microsoft.com/office/drawing/2014/main" id="{E8F30C83-4328-48C9-A059-8DE43A83B79C}"/>
              </a:ext>
            </a:extLst>
          </p:cNvPr>
          <p:cNvSpPr/>
          <p:nvPr/>
        </p:nvSpPr>
        <p:spPr>
          <a:xfrm>
            <a:off x="1550831" y="1853747"/>
            <a:ext cx="4188823" cy="4082038"/>
          </a:xfrm>
          <a:prstGeom prst="round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fr-FR" sz="3200" b="1" u="sng" dirty="0"/>
              <a:t>Objectifs</a:t>
            </a:r>
          </a:p>
          <a:p>
            <a:pPr algn="l"/>
            <a:endParaRPr lang="fr-FR" sz="2000" dirty="0"/>
          </a:p>
          <a:p>
            <a:pPr algn="l"/>
            <a:r>
              <a:rPr lang="fr-FR" sz="2000" dirty="0"/>
              <a:t>Evaluation des compétences pilote ULM adaptée</a:t>
            </a:r>
          </a:p>
          <a:p>
            <a:pPr algn="l"/>
            <a:r>
              <a:rPr lang="fr-FR" sz="2000" dirty="0"/>
              <a:t> </a:t>
            </a:r>
          </a:p>
          <a:p>
            <a:pPr algn="l"/>
            <a:r>
              <a:rPr lang="fr-FR" sz="2000" dirty="0"/>
              <a:t>Facilité d’accès à l'examen (délai &amp; proximité )</a:t>
            </a:r>
          </a:p>
          <a:p>
            <a:pPr algn="l"/>
            <a:endParaRPr lang="fr-FR" sz="2000" dirty="0"/>
          </a:p>
          <a:p>
            <a:pPr>
              <a:defRPr/>
            </a:pPr>
            <a:r>
              <a:rPr lang="fr-FR" sz="2000" dirty="0"/>
              <a:t>Aide à la formation pour les candidats licenciés FFPLUM</a:t>
            </a:r>
          </a:p>
          <a:p>
            <a:pPr algn="l"/>
            <a:endParaRPr lang="fr-FR" sz="2000" dirty="0"/>
          </a:p>
          <a:p>
            <a:pPr algn="l"/>
            <a:endParaRPr lang="fr-FR" dirty="0"/>
          </a:p>
        </p:txBody>
      </p:sp>
      <p:graphicFrame>
        <p:nvGraphicFramePr>
          <p:cNvPr id="13" name="Diagramme 12">
            <a:extLst>
              <a:ext uri="{FF2B5EF4-FFF2-40B4-BE49-F238E27FC236}">
                <a16:creationId xmlns:a16="http://schemas.microsoft.com/office/drawing/2014/main" id="{CC11208B-CCDC-A7F8-4B21-2113B99D3E8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933640971"/>
              </p:ext>
            </p:extLst>
          </p:nvPr>
        </p:nvGraphicFramePr>
        <p:xfrm>
          <a:off x="6632788" y="3996793"/>
          <a:ext cx="3666635" cy="193899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sp>
        <p:nvSpPr>
          <p:cNvPr id="10" name="Espace réservé du numéro de diapositive 9">
            <a:extLst>
              <a:ext uri="{FF2B5EF4-FFF2-40B4-BE49-F238E27FC236}">
                <a16:creationId xmlns:a16="http://schemas.microsoft.com/office/drawing/2014/main" id="{755FC663-B39F-3FD3-18EF-C621E83218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C24227-4CE9-40A7-AEAC-F45797473596}" type="slidenum">
              <a:rPr lang="fr-FR" smtClean="0"/>
              <a:t>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6729122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e 17">
            <a:extLst>
              <a:ext uri="{FF2B5EF4-FFF2-40B4-BE49-F238E27FC236}">
                <a16:creationId xmlns:a16="http://schemas.microsoft.com/office/drawing/2014/main" id="{BECB1D9D-A6A3-4AA7-93A3-B83314BEAFC9}"/>
              </a:ext>
            </a:extLst>
          </p:cNvPr>
          <p:cNvGrpSpPr/>
          <p:nvPr/>
        </p:nvGrpSpPr>
        <p:grpSpPr>
          <a:xfrm>
            <a:off x="150308" y="1889793"/>
            <a:ext cx="5457625" cy="4437116"/>
            <a:chOff x="1619474" y="1166450"/>
            <a:chExt cx="6269171" cy="5182370"/>
          </a:xfrm>
        </p:grpSpPr>
        <p:grpSp>
          <p:nvGrpSpPr>
            <p:cNvPr id="17" name="Groupe 16">
              <a:extLst>
                <a:ext uri="{FF2B5EF4-FFF2-40B4-BE49-F238E27FC236}">
                  <a16:creationId xmlns:a16="http://schemas.microsoft.com/office/drawing/2014/main" id="{8B23FB63-8339-48DB-8BC2-65F6DE9A8291}"/>
                </a:ext>
              </a:extLst>
            </p:cNvPr>
            <p:cNvGrpSpPr/>
            <p:nvPr/>
          </p:nvGrpSpPr>
          <p:grpSpPr>
            <a:xfrm>
              <a:off x="1619474" y="1166450"/>
              <a:ext cx="6234544" cy="5182370"/>
              <a:chOff x="2684703" y="1053328"/>
              <a:chExt cx="6234544" cy="5182370"/>
            </a:xfrm>
          </p:grpSpPr>
          <p:grpSp>
            <p:nvGrpSpPr>
              <p:cNvPr id="7" name="Groupe 6">
                <a:extLst>
                  <a:ext uri="{FF2B5EF4-FFF2-40B4-BE49-F238E27FC236}">
                    <a16:creationId xmlns:a16="http://schemas.microsoft.com/office/drawing/2014/main" id="{F1A41797-CCBD-418B-9BDB-0F60FB64A4EA}"/>
                  </a:ext>
                </a:extLst>
              </p:cNvPr>
              <p:cNvGrpSpPr/>
              <p:nvPr/>
            </p:nvGrpSpPr>
            <p:grpSpPr>
              <a:xfrm>
                <a:off x="2684703" y="1053328"/>
                <a:ext cx="6234544" cy="5182370"/>
                <a:chOff x="2980266" y="719666"/>
                <a:chExt cx="6234544" cy="5418667"/>
              </a:xfrm>
            </p:grpSpPr>
            <p:sp>
              <p:nvSpPr>
                <p:cNvPr id="8" name="Triangle isocèle 7">
                  <a:extLst>
                    <a:ext uri="{FF2B5EF4-FFF2-40B4-BE49-F238E27FC236}">
                      <a16:creationId xmlns:a16="http://schemas.microsoft.com/office/drawing/2014/main" id="{EF178142-51CE-4A27-8E64-BCCEF198B7A0}"/>
                    </a:ext>
                  </a:extLst>
                </p:cNvPr>
                <p:cNvSpPr/>
                <p:nvPr/>
              </p:nvSpPr>
              <p:spPr>
                <a:xfrm>
                  <a:off x="2980266" y="719666"/>
                  <a:ext cx="5418667" cy="5418667"/>
                </a:xfrm>
                <a:prstGeom prst="triangle">
                  <a:avLst/>
                </a:prstGeom>
                <a:scene3d>
                  <a:camera prst="orthographicFront"/>
                  <a:lightRig rig="flat" dir="t"/>
                </a:scene3d>
                <a:sp3d prstMaterial="dkEdge">
                  <a:bevelT w="8200" h="38100"/>
                </a:sp3d>
              </p:spPr>
              <p:style>
                <a:lnRef idx="0">
                  <a:schemeClr val="lt1">
                    <a:hueOff val="0"/>
                    <a:satOff val="0"/>
                    <a:lumOff val="0"/>
                    <a:alphaOff val="0"/>
                  </a:schemeClr>
                </a:lnRef>
                <a:fillRef idx="2">
                  <a:schemeClr val="accent1">
                    <a:hueOff val="0"/>
                    <a:satOff val="0"/>
                    <a:lumOff val="0"/>
                    <a:alphaOff val="0"/>
                  </a:schemeClr>
                </a:fillRef>
                <a:effectRef idx="1">
                  <a:schemeClr val="accent1">
                    <a:hueOff val="0"/>
                    <a:satOff val="0"/>
                    <a:lumOff val="0"/>
                    <a:alphaOff val="0"/>
                  </a:schemeClr>
                </a:effectRef>
                <a:fontRef idx="minor">
                  <a:schemeClr val="dk1"/>
                </a:fontRef>
              </p:style>
            </p:sp>
            <p:sp>
              <p:nvSpPr>
                <p:cNvPr id="9" name="Forme libre : forme 8">
                  <a:extLst>
                    <a:ext uri="{FF2B5EF4-FFF2-40B4-BE49-F238E27FC236}">
                      <a16:creationId xmlns:a16="http://schemas.microsoft.com/office/drawing/2014/main" id="{64B0F998-201A-49D6-B254-3E91E976452B}"/>
                    </a:ext>
                  </a:extLst>
                </p:cNvPr>
                <p:cNvSpPr/>
                <p:nvPr/>
              </p:nvSpPr>
              <p:spPr>
                <a:xfrm>
                  <a:off x="5658810" y="1062474"/>
                  <a:ext cx="3522133" cy="900218"/>
                </a:xfrm>
                <a:custGeom>
                  <a:avLst/>
                  <a:gdLst>
                    <a:gd name="connsiteX0" fmla="*/ 0 w 3522133"/>
                    <a:gd name="connsiteY0" fmla="*/ 213788 h 1282700"/>
                    <a:gd name="connsiteX1" fmla="*/ 213788 w 3522133"/>
                    <a:gd name="connsiteY1" fmla="*/ 0 h 1282700"/>
                    <a:gd name="connsiteX2" fmla="*/ 3308345 w 3522133"/>
                    <a:gd name="connsiteY2" fmla="*/ 0 h 1282700"/>
                    <a:gd name="connsiteX3" fmla="*/ 3522133 w 3522133"/>
                    <a:gd name="connsiteY3" fmla="*/ 213788 h 1282700"/>
                    <a:gd name="connsiteX4" fmla="*/ 3522133 w 3522133"/>
                    <a:gd name="connsiteY4" fmla="*/ 1068912 h 1282700"/>
                    <a:gd name="connsiteX5" fmla="*/ 3308345 w 3522133"/>
                    <a:gd name="connsiteY5" fmla="*/ 1282700 h 1282700"/>
                    <a:gd name="connsiteX6" fmla="*/ 213788 w 3522133"/>
                    <a:gd name="connsiteY6" fmla="*/ 1282700 h 1282700"/>
                    <a:gd name="connsiteX7" fmla="*/ 0 w 3522133"/>
                    <a:gd name="connsiteY7" fmla="*/ 1068912 h 1282700"/>
                    <a:gd name="connsiteX8" fmla="*/ 0 w 3522133"/>
                    <a:gd name="connsiteY8" fmla="*/ 213788 h 12827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3522133" h="1282700">
                      <a:moveTo>
                        <a:pt x="0" y="213788"/>
                      </a:moveTo>
                      <a:cubicBezTo>
                        <a:pt x="0" y="95716"/>
                        <a:pt x="95716" y="0"/>
                        <a:pt x="213788" y="0"/>
                      </a:cubicBezTo>
                      <a:lnTo>
                        <a:pt x="3308345" y="0"/>
                      </a:lnTo>
                      <a:cubicBezTo>
                        <a:pt x="3426417" y="0"/>
                        <a:pt x="3522133" y="95716"/>
                        <a:pt x="3522133" y="213788"/>
                      </a:cubicBezTo>
                      <a:lnTo>
                        <a:pt x="3522133" y="1068912"/>
                      </a:lnTo>
                      <a:cubicBezTo>
                        <a:pt x="3522133" y="1186984"/>
                        <a:pt x="3426417" y="1282700"/>
                        <a:pt x="3308345" y="1282700"/>
                      </a:cubicBezTo>
                      <a:lnTo>
                        <a:pt x="213788" y="1282700"/>
                      </a:lnTo>
                      <a:cubicBezTo>
                        <a:pt x="95716" y="1282700"/>
                        <a:pt x="0" y="1186984"/>
                        <a:pt x="0" y="1068912"/>
                      </a:cubicBezTo>
                      <a:lnTo>
                        <a:pt x="0" y="213788"/>
                      </a:lnTo>
                      <a:close/>
                    </a:path>
                  </a:pathLst>
                </a:custGeom>
              </p:spPr>
              <p:style>
                <a:lnRef idx="1">
                  <a:schemeClr val="accent1">
                    <a:hueOff val="0"/>
                    <a:satOff val="0"/>
                    <a:lumOff val="0"/>
                    <a:alphaOff val="0"/>
                  </a:schemeClr>
                </a:lnRef>
                <a:fillRef idx="1">
                  <a:schemeClr val="lt1">
                    <a:alpha val="90000"/>
                    <a:hueOff val="0"/>
                    <a:satOff val="0"/>
                    <a:lumOff val="0"/>
                    <a:alphaOff val="0"/>
                  </a:schemeClr>
                </a:fillRef>
                <a:effectRef idx="0">
                  <a:schemeClr val="lt1">
                    <a:alpha val="90000"/>
                    <a:hueOff val="0"/>
                    <a:satOff val="0"/>
                    <a:lumOff val="0"/>
                    <a:alphaOff val="0"/>
                  </a:schemeClr>
                </a:effectRef>
                <a:fontRef idx="minor">
                  <a:schemeClr val="dk1">
                    <a:hueOff val="0"/>
                    <a:satOff val="0"/>
                    <a:lumOff val="0"/>
                    <a:alphaOff val="0"/>
                  </a:schemeClr>
                </a:fontRef>
              </p:style>
              <p:txBody>
                <a:bodyPr spcFirstLastPara="0" vert="horz" wrap="square" lIns="184536" tIns="184536" rIns="184536" bIns="184536" numCol="1" spcCol="1270" anchor="ctr" anchorCtr="0">
                  <a:noAutofit/>
                </a:bodyPr>
                <a:lstStyle/>
                <a:p>
                  <a:pPr marL="0" lvl="0" indent="0" defTabSz="1422400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35000"/>
                    </a:spcAft>
                    <a:buNone/>
                  </a:pPr>
                  <a:r>
                    <a:rPr lang="fr-FR" sz="2400" b="1" kern="1200" dirty="0"/>
                    <a:t>       FFPLUM</a:t>
                  </a:r>
                </a:p>
                <a:p>
                  <a:pPr marL="0" lvl="0" indent="0" algn="ctr" defTabSz="1422400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35000"/>
                    </a:spcAft>
                    <a:buNone/>
                  </a:pPr>
                  <a:r>
                    <a:rPr lang="fr-FR" dirty="0"/>
                    <a:t>Organisme délégataire</a:t>
                  </a:r>
                  <a:endParaRPr lang="fr-FR" kern="1200" dirty="0"/>
                </a:p>
              </p:txBody>
            </p:sp>
            <p:sp>
              <p:nvSpPr>
                <p:cNvPr id="10" name="Forme libre : forme 9">
                  <a:extLst>
                    <a:ext uri="{FF2B5EF4-FFF2-40B4-BE49-F238E27FC236}">
                      <a16:creationId xmlns:a16="http://schemas.microsoft.com/office/drawing/2014/main" id="{A6C37184-FE86-4CBF-A309-4FCDC4E43C07}"/>
                    </a:ext>
                  </a:extLst>
                </p:cNvPr>
                <p:cNvSpPr/>
                <p:nvPr/>
              </p:nvSpPr>
              <p:spPr>
                <a:xfrm>
                  <a:off x="5688395" y="2187113"/>
                  <a:ext cx="3523335" cy="895546"/>
                </a:xfrm>
                <a:custGeom>
                  <a:avLst/>
                  <a:gdLst>
                    <a:gd name="connsiteX0" fmla="*/ 0 w 3522133"/>
                    <a:gd name="connsiteY0" fmla="*/ 213788 h 1282700"/>
                    <a:gd name="connsiteX1" fmla="*/ 213788 w 3522133"/>
                    <a:gd name="connsiteY1" fmla="*/ 0 h 1282700"/>
                    <a:gd name="connsiteX2" fmla="*/ 3308345 w 3522133"/>
                    <a:gd name="connsiteY2" fmla="*/ 0 h 1282700"/>
                    <a:gd name="connsiteX3" fmla="*/ 3522133 w 3522133"/>
                    <a:gd name="connsiteY3" fmla="*/ 213788 h 1282700"/>
                    <a:gd name="connsiteX4" fmla="*/ 3522133 w 3522133"/>
                    <a:gd name="connsiteY4" fmla="*/ 1068912 h 1282700"/>
                    <a:gd name="connsiteX5" fmla="*/ 3308345 w 3522133"/>
                    <a:gd name="connsiteY5" fmla="*/ 1282700 h 1282700"/>
                    <a:gd name="connsiteX6" fmla="*/ 213788 w 3522133"/>
                    <a:gd name="connsiteY6" fmla="*/ 1282700 h 1282700"/>
                    <a:gd name="connsiteX7" fmla="*/ 0 w 3522133"/>
                    <a:gd name="connsiteY7" fmla="*/ 1068912 h 1282700"/>
                    <a:gd name="connsiteX8" fmla="*/ 0 w 3522133"/>
                    <a:gd name="connsiteY8" fmla="*/ 213788 h 12827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3522133" h="1282700">
                      <a:moveTo>
                        <a:pt x="0" y="213788"/>
                      </a:moveTo>
                      <a:cubicBezTo>
                        <a:pt x="0" y="95716"/>
                        <a:pt x="95716" y="0"/>
                        <a:pt x="213788" y="0"/>
                      </a:cubicBezTo>
                      <a:lnTo>
                        <a:pt x="3308345" y="0"/>
                      </a:lnTo>
                      <a:cubicBezTo>
                        <a:pt x="3426417" y="0"/>
                        <a:pt x="3522133" y="95716"/>
                        <a:pt x="3522133" y="213788"/>
                      </a:cubicBezTo>
                      <a:lnTo>
                        <a:pt x="3522133" y="1068912"/>
                      </a:lnTo>
                      <a:cubicBezTo>
                        <a:pt x="3522133" y="1186984"/>
                        <a:pt x="3426417" y="1282700"/>
                        <a:pt x="3308345" y="1282700"/>
                      </a:cubicBezTo>
                      <a:lnTo>
                        <a:pt x="213788" y="1282700"/>
                      </a:lnTo>
                      <a:cubicBezTo>
                        <a:pt x="95716" y="1282700"/>
                        <a:pt x="0" y="1186984"/>
                        <a:pt x="0" y="1068912"/>
                      </a:cubicBezTo>
                      <a:lnTo>
                        <a:pt x="0" y="213788"/>
                      </a:lnTo>
                      <a:close/>
                    </a:path>
                  </a:pathLst>
                </a:custGeom>
              </p:spPr>
              <p:style>
                <a:lnRef idx="1">
                  <a:schemeClr val="accent1">
                    <a:hueOff val="0"/>
                    <a:satOff val="0"/>
                    <a:lumOff val="0"/>
                    <a:alphaOff val="0"/>
                  </a:schemeClr>
                </a:lnRef>
                <a:fillRef idx="1">
                  <a:schemeClr val="lt1">
                    <a:alpha val="90000"/>
                    <a:hueOff val="0"/>
                    <a:satOff val="0"/>
                    <a:lumOff val="0"/>
                    <a:alphaOff val="0"/>
                  </a:schemeClr>
                </a:fillRef>
                <a:effectRef idx="0">
                  <a:schemeClr val="lt1">
                    <a:alpha val="90000"/>
                    <a:hueOff val="0"/>
                    <a:satOff val="0"/>
                    <a:lumOff val="0"/>
                    <a:alphaOff val="0"/>
                  </a:schemeClr>
                </a:effectRef>
                <a:fontRef idx="minor">
                  <a:schemeClr val="dk1">
                    <a:hueOff val="0"/>
                    <a:satOff val="0"/>
                    <a:lumOff val="0"/>
                    <a:alphaOff val="0"/>
                  </a:schemeClr>
                </a:fontRef>
              </p:style>
              <p:txBody>
                <a:bodyPr spcFirstLastPara="0" vert="horz" wrap="square" lIns="184536" tIns="184536" rIns="184536" bIns="184536" numCol="1" spcCol="1270" anchor="ctr" anchorCtr="0">
                  <a:noAutofit/>
                </a:bodyPr>
                <a:lstStyle/>
                <a:p>
                  <a:pPr marL="0" lvl="0" indent="0" defTabSz="1422400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35000"/>
                    </a:spcAft>
                    <a:buNone/>
                  </a:pPr>
                  <a:r>
                    <a:rPr lang="fr-FR" sz="2400" b="1" kern="1200" dirty="0"/>
                    <a:t>Centres d’examens </a:t>
                  </a:r>
                  <a:r>
                    <a:rPr lang="fr-FR" sz="1000" b="1" kern="1200" dirty="0"/>
                    <a:t>50</a:t>
                  </a:r>
                  <a:r>
                    <a:rPr lang="fr-FR" sz="1000" b="1" dirty="0"/>
                    <a:t>+</a:t>
                  </a:r>
                  <a:endParaRPr lang="fr-FR" sz="1000" b="1" kern="1200" dirty="0"/>
                </a:p>
                <a:p>
                  <a:pPr marL="0" lvl="0" indent="0" algn="ctr" defTabSz="1422400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35000"/>
                    </a:spcAft>
                    <a:buNone/>
                  </a:pPr>
                  <a:r>
                    <a:rPr lang="fr-FR" dirty="0"/>
                    <a:t>Structures affiliées</a:t>
                  </a:r>
                  <a:endParaRPr lang="fr-FR" sz="1600" kern="1200" dirty="0"/>
                </a:p>
              </p:txBody>
            </p:sp>
            <p:sp>
              <p:nvSpPr>
                <p:cNvPr id="11" name="Forme libre : forme 10">
                  <a:extLst>
                    <a:ext uri="{FF2B5EF4-FFF2-40B4-BE49-F238E27FC236}">
                      <a16:creationId xmlns:a16="http://schemas.microsoft.com/office/drawing/2014/main" id="{D6E6942C-CFC5-46C6-B0E1-E011E876940F}"/>
                    </a:ext>
                  </a:extLst>
                </p:cNvPr>
                <p:cNvSpPr/>
                <p:nvPr/>
              </p:nvSpPr>
              <p:spPr>
                <a:xfrm>
                  <a:off x="5692677" y="3300228"/>
                  <a:ext cx="3522133" cy="885713"/>
                </a:xfrm>
                <a:custGeom>
                  <a:avLst/>
                  <a:gdLst>
                    <a:gd name="connsiteX0" fmla="*/ 0 w 3522133"/>
                    <a:gd name="connsiteY0" fmla="*/ 213788 h 1282700"/>
                    <a:gd name="connsiteX1" fmla="*/ 213788 w 3522133"/>
                    <a:gd name="connsiteY1" fmla="*/ 0 h 1282700"/>
                    <a:gd name="connsiteX2" fmla="*/ 3308345 w 3522133"/>
                    <a:gd name="connsiteY2" fmla="*/ 0 h 1282700"/>
                    <a:gd name="connsiteX3" fmla="*/ 3522133 w 3522133"/>
                    <a:gd name="connsiteY3" fmla="*/ 213788 h 1282700"/>
                    <a:gd name="connsiteX4" fmla="*/ 3522133 w 3522133"/>
                    <a:gd name="connsiteY4" fmla="*/ 1068912 h 1282700"/>
                    <a:gd name="connsiteX5" fmla="*/ 3308345 w 3522133"/>
                    <a:gd name="connsiteY5" fmla="*/ 1282700 h 1282700"/>
                    <a:gd name="connsiteX6" fmla="*/ 213788 w 3522133"/>
                    <a:gd name="connsiteY6" fmla="*/ 1282700 h 1282700"/>
                    <a:gd name="connsiteX7" fmla="*/ 0 w 3522133"/>
                    <a:gd name="connsiteY7" fmla="*/ 1068912 h 1282700"/>
                    <a:gd name="connsiteX8" fmla="*/ 0 w 3522133"/>
                    <a:gd name="connsiteY8" fmla="*/ 213788 h 12827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3522133" h="1282700">
                      <a:moveTo>
                        <a:pt x="0" y="213788"/>
                      </a:moveTo>
                      <a:cubicBezTo>
                        <a:pt x="0" y="95716"/>
                        <a:pt x="95716" y="0"/>
                        <a:pt x="213788" y="0"/>
                      </a:cubicBezTo>
                      <a:lnTo>
                        <a:pt x="3308345" y="0"/>
                      </a:lnTo>
                      <a:cubicBezTo>
                        <a:pt x="3426417" y="0"/>
                        <a:pt x="3522133" y="95716"/>
                        <a:pt x="3522133" y="213788"/>
                      </a:cubicBezTo>
                      <a:lnTo>
                        <a:pt x="3522133" y="1068912"/>
                      </a:lnTo>
                      <a:cubicBezTo>
                        <a:pt x="3522133" y="1186984"/>
                        <a:pt x="3426417" y="1282700"/>
                        <a:pt x="3308345" y="1282700"/>
                      </a:cubicBezTo>
                      <a:lnTo>
                        <a:pt x="213788" y="1282700"/>
                      </a:lnTo>
                      <a:cubicBezTo>
                        <a:pt x="95716" y="1282700"/>
                        <a:pt x="0" y="1186984"/>
                        <a:pt x="0" y="1068912"/>
                      </a:cubicBezTo>
                      <a:lnTo>
                        <a:pt x="0" y="213788"/>
                      </a:lnTo>
                      <a:close/>
                    </a:path>
                  </a:pathLst>
                </a:custGeom>
              </p:spPr>
              <p:style>
                <a:lnRef idx="1">
                  <a:schemeClr val="accent1">
                    <a:hueOff val="0"/>
                    <a:satOff val="0"/>
                    <a:lumOff val="0"/>
                    <a:alphaOff val="0"/>
                  </a:schemeClr>
                </a:lnRef>
                <a:fillRef idx="1">
                  <a:schemeClr val="lt1">
                    <a:alpha val="90000"/>
                    <a:hueOff val="0"/>
                    <a:satOff val="0"/>
                    <a:lumOff val="0"/>
                    <a:alphaOff val="0"/>
                  </a:schemeClr>
                </a:fillRef>
                <a:effectRef idx="0">
                  <a:schemeClr val="lt1">
                    <a:alpha val="90000"/>
                    <a:hueOff val="0"/>
                    <a:satOff val="0"/>
                    <a:lumOff val="0"/>
                    <a:alphaOff val="0"/>
                  </a:schemeClr>
                </a:effectRef>
                <a:fontRef idx="minor">
                  <a:schemeClr val="dk1">
                    <a:hueOff val="0"/>
                    <a:satOff val="0"/>
                    <a:lumOff val="0"/>
                    <a:alphaOff val="0"/>
                  </a:schemeClr>
                </a:fontRef>
              </p:style>
              <p:txBody>
                <a:bodyPr spcFirstLastPara="0" vert="horz" wrap="square" lIns="184536" tIns="184536" rIns="184536" bIns="184536" numCol="1" spcCol="1270" anchor="ctr" anchorCtr="0">
                  <a:noAutofit/>
                </a:bodyPr>
                <a:lstStyle/>
                <a:p>
                  <a:pPr marL="0" lvl="0" indent="0" algn="ctr" defTabSz="1422400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35000"/>
                    </a:spcAft>
                    <a:buNone/>
                  </a:pPr>
                  <a:r>
                    <a:rPr lang="fr-FR" sz="2400" b="1" kern="1200" dirty="0"/>
                    <a:t>Superviseurs   </a:t>
                  </a:r>
                  <a:r>
                    <a:rPr lang="fr-FR" sz="1000" b="1" kern="1200" dirty="0"/>
                    <a:t>100++</a:t>
                  </a:r>
                  <a:endParaRPr lang="fr-FR" sz="1050" b="1" kern="1200" dirty="0"/>
                </a:p>
                <a:p>
                  <a:pPr marL="0" lvl="0" indent="0" algn="ctr" defTabSz="1422400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35000"/>
                    </a:spcAft>
                    <a:buNone/>
                  </a:pPr>
                  <a:r>
                    <a:rPr lang="fr-FR" dirty="0"/>
                    <a:t>Instructeurs</a:t>
                  </a:r>
                  <a:endParaRPr lang="fr-FR" kern="1200" dirty="0"/>
                </a:p>
              </p:txBody>
            </p:sp>
          </p:grpSp>
          <p:pic>
            <p:nvPicPr>
              <p:cNvPr id="15" name="Image 14">
                <a:extLst>
                  <a:ext uri="{FF2B5EF4-FFF2-40B4-BE49-F238E27FC236}">
                    <a16:creationId xmlns:a16="http://schemas.microsoft.com/office/drawing/2014/main" id="{8529A05A-E5E8-4D1D-836F-1407E1615F7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3561238" y="5013436"/>
                <a:ext cx="1078949" cy="1025594"/>
              </a:xfrm>
              <a:prstGeom prst="rect">
                <a:avLst/>
              </a:prstGeom>
            </p:spPr>
          </p:pic>
        </p:grpSp>
        <p:sp>
          <p:nvSpPr>
            <p:cNvPr id="12" name="Forme libre : forme 11">
              <a:extLst>
                <a:ext uri="{FF2B5EF4-FFF2-40B4-BE49-F238E27FC236}">
                  <a16:creationId xmlns:a16="http://schemas.microsoft.com/office/drawing/2014/main" id="{D4D3F0E0-27F1-4FD9-8BD2-3125277A3FF9}"/>
                </a:ext>
              </a:extLst>
            </p:cNvPr>
            <p:cNvSpPr/>
            <p:nvPr/>
          </p:nvSpPr>
          <p:spPr>
            <a:xfrm>
              <a:off x="4366512" y="4683561"/>
              <a:ext cx="3522133" cy="862653"/>
            </a:xfrm>
            <a:custGeom>
              <a:avLst/>
              <a:gdLst>
                <a:gd name="connsiteX0" fmla="*/ 0 w 3522133"/>
                <a:gd name="connsiteY0" fmla="*/ 213788 h 1282700"/>
                <a:gd name="connsiteX1" fmla="*/ 213788 w 3522133"/>
                <a:gd name="connsiteY1" fmla="*/ 0 h 1282700"/>
                <a:gd name="connsiteX2" fmla="*/ 3308345 w 3522133"/>
                <a:gd name="connsiteY2" fmla="*/ 0 h 1282700"/>
                <a:gd name="connsiteX3" fmla="*/ 3522133 w 3522133"/>
                <a:gd name="connsiteY3" fmla="*/ 213788 h 1282700"/>
                <a:gd name="connsiteX4" fmla="*/ 3522133 w 3522133"/>
                <a:gd name="connsiteY4" fmla="*/ 1068912 h 1282700"/>
                <a:gd name="connsiteX5" fmla="*/ 3308345 w 3522133"/>
                <a:gd name="connsiteY5" fmla="*/ 1282700 h 1282700"/>
                <a:gd name="connsiteX6" fmla="*/ 213788 w 3522133"/>
                <a:gd name="connsiteY6" fmla="*/ 1282700 h 1282700"/>
                <a:gd name="connsiteX7" fmla="*/ 0 w 3522133"/>
                <a:gd name="connsiteY7" fmla="*/ 1068912 h 1282700"/>
                <a:gd name="connsiteX8" fmla="*/ 0 w 3522133"/>
                <a:gd name="connsiteY8" fmla="*/ 213788 h 1282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522133" h="1282700">
                  <a:moveTo>
                    <a:pt x="0" y="213788"/>
                  </a:moveTo>
                  <a:cubicBezTo>
                    <a:pt x="0" y="95716"/>
                    <a:pt x="95716" y="0"/>
                    <a:pt x="213788" y="0"/>
                  </a:cubicBezTo>
                  <a:lnTo>
                    <a:pt x="3308345" y="0"/>
                  </a:lnTo>
                  <a:cubicBezTo>
                    <a:pt x="3426417" y="0"/>
                    <a:pt x="3522133" y="95716"/>
                    <a:pt x="3522133" y="213788"/>
                  </a:cubicBezTo>
                  <a:lnTo>
                    <a:pt x="3522133" y="1068912"/>
                  </a:lnTo>
                  <a:cubicBezTo>
                    <a:pt x="3522133" y="1186984"/>
                    <a:pt x="3426417" y="1282700"/>
                    <a:pt x="3308345" y="1282700"/>
                  </a:cubicBezTo>
                  <a:lnTo>
                    <a:pt x="213788" y="1282700"/>
                  </a:lnTo>
                  <a:cubicBezTo>
                    <a:pt x="95716" y="1282700"/>
                    <a:pt x="0" y="1186984"/>
                    <a:pt x="0" y="1068912"/>
                  </a:cubicBezTo>
                  <a:lnTo>
                    <a:pt x="0" y="213788"/>
                  </a:lnTo>
                  <a:close/>
                </a:path>
              </a:pathLst>
            </a:custGeom>
          </p:spPr>
          <p:style>
            <a:lnRef idx="1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84536" tIns="184536" rIns="184536" bIns="184536" numCol="1" spcCol="1270" anchor="ctr" anchorCtr="0">
              <a:noAutofit/>
            </a:bodyPr>
            <a:lstStyle/>
            <a:p>
              <a:pPr marL="0" lvl="0" indent="0" algn="ctr" defTabSz="1422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fr-FR" sz="2400" b="1" kern="1200" dirty="0"/>
                <a:t>Candidats</a:t>
              </a:r>
            </a:p>
            <a:p>
              <a:pPr marL="0" lvl="0" indent="0" algn="ctr" defTabSz="1422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fr-FR" dirty="0"/>
                <a:t>Tous</a:t>
              </a:r>
              <a:endParaRPr lang="fr-FR" kern="1200" dirty="0"/>
            </a:p>
          </p:txBody>
        </p:sp>
      </p:grpSp>
      <p:sp>
        <p:nvSpPr>
          <p:cNvPr id="21" name="Titre 2">
            <a:extLst>
              <a:ext uri="{FF2B5EF4-FFF2-40B4-BE49-F238E27FC236}">
                <a16:creationId xmlns:a16="http://schemas.microsoft.com/office/drawing/2014/main" id="{B2D269B6-E3DB-47CD-8587-D1FDCE89C24F}"/>
              </a:ext>
            </a:extLst>
          </p:cNvPr>
          <p:cNvSpPr txBox="1">
            <a:spLocks/>
          </p:cNvSpPr>
          <p:nvPr/>
        </p:nvSpPr>
        <p:spPr>
          <a:xfrm>
            <a:off x="838200" y="284492"/>
            <a:ext cx="9974802" cy="84908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 cap="small" baseline="0">
                <a:solidFill>
                  <a:schemeClr val="accent1">
                    <a:lumMod val="75000"/>
                  </a:schemeClr>
                </a:solidFill>
                <a:latin typeface="+mn-lt"/>
                <a:ea typeface="+mj-ea"/>
                <a:cs typeface="+mj-cs"/>
              </a:defRPr>
            </a:lvl1pPr>
          </a:lstStyle>
          <a:p>
            <a:r>
              <a:rPr lang="fr-FR" sz="5400" dirty="0">
                <a:latin typeface="+mj-lt"/>
              </a:rPr>
              <a:t>d</a:t>
            </a:r>
            <a:r>
              <a:rPr lang="fr-FR" dirty="0">
                <a:latin typeface="+mj-lt"/>
              </a:rPr>
              <a:t>élégation du théorique ulm </a:t>
            </a: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9669C067-A69C-6C84-DECB-EC14123E4FB3}"/>
              </a:ext>
            </a:extLst>
          </p:cNvPr>
          <p:cNvSpPr/>
          <p:nvPr/>
        </p:nvSpPr>
        <p:spPr>
          <a:xfrm>
            <a:off x="0" y="6326909"/>
            <a:ext cx="3925455" cy="42866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19" name="Image 18">
            <a:extLst>
              <a:ext uri="{FF2B5EF4-FFF2-40B4-BE49-F238E27FC236}">
                <a16:creationId xmlns:a16="http://schemas.microsoft.com/office/drawing/2014/main" id="{2AE92BE5-BA11-258B-98A1-B9CA2F2D784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49654" y="2204436"/>
            <a:ext cx="1174592" cy="458326"/>
          </a:xfrm>
          <a:prstGeom prst="rect">
            <a:avLst/>
          </a:prstGeom>
        </p:spPr>
      </p:pic>
      <p:pic>
        <p:nvPicPr>
          <p:cNvPr id="22" name="Image 21">
            <a:extLst>
              <a:ext uri="{FF2B5EF4-FFF2-40B4-BE49-F238E27FC236}">
                <a16:creationId xmlns:a16="http://schemas.microsoft.com/office/drawing/2014/main" id="{910DD0F4-0B23-F8D3-D0F0-755178214A4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97396" y="2069445"/>
            <a:ext cx="4405584" cy="374077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grpSp>
        <p:nvGrpSpPr>
          <p:cNvPr id="26" name="Groupe 25">
            <a:extLst>
              <a:ext uri="{FF2B5EF4-FFF2-40B4-BE49-F238E27FC236}">
                <a16:creationId xmlns:a16="http://schemas.microsoft.com/office/drawing/2014/main" id="{B5A112AF-89DC-2F95-FD8F-6A6146356961}"/>
              </a:ext>
            </a:extLst>
          </p:cNvPr>
          <p:cNvGrpSpPr/>
          <p:nvPr/>
        </p:nvGrpSpPr>
        <p:grpSpPr>
          <a:xfrm>
            <a:off x="10447109" y="1838034"/>
            <a:ext cx="1292038" cy="1274887"/>
            <a:chOff x="10308539" y="3010175"/>
            <a:chExt cx="1527755" cy="1350698"/>
          </a:xfrm>
        </p:grpSpPr>
        <p:pic>
          <p:nvPicPr>
            <p:cNvPr id="24" name="Image 23">
              <a:extLst>
                <a:ext uri="{FF2B5EF4-FFF2-40B4-BE49-F238E27FC236}">
                  <a16:creationId xmlns:a16="http://schemas.microsoft.com/office/drawing/2014/main" id="{A891754F-B13E-6E1D-BFB2-4D7EC88EF04B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0308539" y="3010175"/>
              <a:ext cx="1527755" cy="1350698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sp>
          <p:nvSpPr>
            <p:cNvPr id="25" name="ZoneTexte 24">
              <a:extLst>
                <a:ext uri="{FF2B5EF4-FFF2-40B4-BE49-F238E27FC236}">
                  <a16:creationId xmlns:a16="http://schemas.microsoft.com/office/drawing/2014/main" id="{99414B56-D17A-81F6-969C-8E47C511FE36}"/>
                </a:ext>
              </a:extLst>
            </p:cNvPr>
            <p:cNvSpPr txBox="1"/>
            <p:nvPr/>
          </p:nvSpPr>
          <p:spPr>
            <a:xfrm>
              <a:off x="10599384" y="3255347"/>
              <a:ext cx="1071660" cy="26901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1050" b="1" dirty="0"/>
                <a:t>La Réunion</a:t>
              </a:r>
            </a:p>
          </p:txBody>
        </p:sp>
      </p:grpSp>
      <p:pic>
        <p:nvPicPr>
          <p:cNvPr id="30" name="Image 29">
            <a:extLst>
              <a:ext uri="{FF2B5EF4-FFF2-40B4-BE49-F238E27FC236}">
                <a16:creationId xmlns:a16="http://schemas.microsoft.com/office/drawing/2014/main" id="{E92DBB64-6905-4E9A-C27E-FE46E3C222E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447109" y="3452703"/>
            <a:ext cx="1292037" cy="104219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grpSp>
        <p:nvGrpSpPr>
          <p:cNvPr id="33" name="Groupe 32">
            <a:extLst>
              <a:ext uri="{FF2B5EF4-FFF2-40B4-BE49-F238E27FC236}">
                <a16:creationId xmlns:a16="http://schemas.microsoft.com/office/drawing/2014/main" id="{CF3FBA47-DC8E-2A6D-1F6F-21D549D9D710}"/>
              </a:ext>
            </a:extLst>
          </p:cNvPr>
          <p:cNvGrpSpPr/>
          <p:nvPr/>
        </p:nvGrpSpPr>
        <p:grpSpPr>
          <a:xfrm>
            <a:off x="10502238" y="4663183"/>
            <a:ext cx="1386619" cy="1375308"/>
            <a:chOff x="10502238" y="4663183"/>
            <a:chExt cx="1386619" cy="1375308"/>
          </a:xfrm>
        </p:grpSpPr>
        <p:pic>
          <p:nvPicPr>
            <p:cNvPr id="32" name="Image 31">
              <a:extLst>
                <a:ext uri="{FF2B5EF4-FFF2-40B4-BE49-F238E27FC236}">
                  <a16:creationId xmlns:a16="http://schemas.microsoft.com/office/drawing/2014/main" id="{91236D22-EC83-AEF5-D024-8F826427A540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10502238" y="4663183"/>
              <a:ext cx="1097156" cy="1375308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sp>
          <p:nvSpPr>
            <p:cNvPr id="2" name="ZoneTexte 1">
              <a:extLst>
                <a:ext uri="{FF2B5EF4-FFF2-40B4-BE49-F238E27FC236}">
                  <a16:creationId xmlns:a16="http://schemas.microsoft.com/office/drawing/2014/main" id="{C6275CB3-C2A9-3834-50D9-58EFA2BFC437}"/>
                </a:ext>
              </a:extLst>
            </p:cNvPr>
            <p:cNvSpPr txBox="1"/>
            <p:nvPr/>
          </p:nvSpPr>
          <p:spPr>
            <a:xfrm>
              <a:off x="10555395" y="5221001"/>
              <a:ext cx="1333462" cy="2539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1050" b="1" dirty="0"/>
                <a:t>Wallis et Futuna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6212864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re 2">
            <a:extLst>
              <a:ext uri="{FF2B5EF4-FFF2-40B4-BE49-F238E27FC236}">
                <a16:creationId xmlns:a16="http://schemas.microsoft.com/office/drawing/2014/main" id="{B2D269B6-E3DB-47CD-8587-D1FDCE89C24F}"/>
              </a:ext>
            </a:extLst>
          </p:cNvPr>
          <p:cNvSpPr txBox="1">
            <a:spLocks/>
          </p:cNvSpPr>
          <p:nvPr/>
        </p:nvSpPr>
        <p:spPr>
          <a:xfrm>
            <a:off x="838200" y="284492"/>
            <a:ext cx="9974802" cy="84908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 cap="small" baseline="0">
                <a:solidFill>
                  <a:schemeClr val="accent1">
                    <a:lumMod val="75000"/>
                  </a:schemeClr>
                </a:solidFill>
                <a:latin typeface="+mn-lt"/>
                <a:ea typeface="+mj-ea"/>
                <a:cs typeface="+mj-cs"/>
              </a:defRPr>
            </a:lvl1pPr>
          </a:lstStyle>
          <a:p>
            <a:r>
              <a:rPr lang="fr-FR" sz="5400">
                <a:latin typeface="+mj-lt"/>
              </a:rPr>
              <a:t>ExamULM</a:t>
            </a:r>
            <a:endParaRPr lang="fr-FR" dirty="0">
              <a:latin typeface="+mj-lt"/>
            </a:endParaRP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9669C067-A69C-6C84-DECB-EC14123E4FB3}"/>
              </a:ext>
            </a:extLst>
          </p:cNvPr>
          <p:cNvSpPr/>
          <p:nvPr/>
        </p:nvSpPr>
        <p:spPr>
          <a:xfrm>
            <a:off x="0" y="6326909"/>
            <a:ext cx="3925455" cy="42866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graphicFrame>
        <p:nvGraphicFramePr>
          <p:cNvPr id="19" name="Diagramme 18">
            <a:extLst>
              <a:ext uri="{FF2B5EF4-FFF2-40B4-BE49-F238E27FC236}">
                <a16:creationId xmlns:a16="http://schemas.microsoft.com/office/drawing/2014/main" id="{5AA76C5A-FD1A-89FB-ADE0-04F73A53E62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413120126"/>
              </p:ext>
            </p:extLst>
          </p:nvPr>
        </p:nvGraphicFramePr>
        <p:xfrm>
          <a:off x="1593533" y="2287068"/>
          <a:ext cx="8233433" cy="333167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0" name="ZoneTexte 19">
            <a:extLst>
              <a:ext uri="{FF2B5EF4-FFF2-40B4-BE49-F238E27FC236}">
                <a16:creationId xmlns:a16="http://schemas.microsoft.com/office/drawing/2014/main" id="{93A881AF-7FF5-EF22-15B2-BACA6F0AC1AF}"/>
              </a:ext>
            </a:extLst>
          </p:cNvPr>
          <p:cNvSpPr txBox="1"/>
          <p:nvPr/>
        </p:nvSpPr>
        <p:spPr>
          <a:xfrm>
            <a:off x="2076091" y="1409763"/>
            <a:ext cx="764300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Capacité complète atteinte pour la métropole</a:t>
            </a:r>
          </a:p>
        </p:txBody>
      </p:sp>
    </p:spTree>
    <p:extLst>
      <p:ext uri="{BB962C8B-B14F-4D97-AF65-F5344CB8AC3E}">
        <p14:creationId xmlns:p14="http://schemas.microsoft.com/office/powerpoint/2010/main" val="11256148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re 2">
            <a:extLst>
              <a:ext uri="{FF2B5EF4-FFF2-40B4-BE49-F238E27FC236}">
                <a16:creationId xmlns:a16="http://schemas.microsoft.com/office/drawing/2014/main" id="{B2D269B6-E3DB-47CD-8587-D1FDCE89C24F}"/>
              </a:ext>
            </a:extLst>
          </p:cNvPr>
          <p:cNvSpPr txBox="1">
            <a:spLocks/>
          </p:cNvSpPr>
          <p:nvPr/>
        </p:nvSpPr>
        <p:spPr>
          <a:xfrm>
            <a:off x="838200" y="284492"/>
            <a:ext cx="9974802" cy="84908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 cap="small" baseline="0">
                <a:solidFill>
                  <a:schemeClr val="accent1">
                    <a:lumMod val="75000"/>
                  </a:schemeClr>
                </a:solidFill>
                <a:latin typeface="+mn-lt"/>
                <a:ea typeface="+mj-ea"/>
                <a:cs typeface="+mj-cs"/>
              </a:defRPr>
            </a:lvl1pPr>
          </a:lstStyle>
          <a:p>
            <a:r>
              <a:rPr lang="fr-FR" sz="5400" dirty="0">
                <a:latin typeface="+mj-lt"/>
              </a:rPr>
              <a:t>ExamULM</a:t>
            </a:r>
            <a:endParaRPr lang="fr-FR" dirty="0">
              <a:latin typeface="+mj-lt"/>
            </a:endParaRP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9669C067-A69C-6C84-DECB-EC14123E4FB3}"/>
              </a:ext>
            </a:extLst>
          </p:cNvPr>
          <p:cNvSpPr/>
          <p:nvPr/>
        </p:nvSpPr>
        <p:spPr>
          <a:xfrm>
            <a:off x="0" y="6359177"/>
            <a:ext cx="3925455" cy="42866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0" name="ZoneTexte 19">
            <a:extLst>
              <a:ext uri="{FF2B5EF4-FFF2-40B4-BE49-F238E27FC236}">
                <a16:creationId xmlns:a16="http://schemas.microsoft.com/office/drawing/2014/main" id="{93A881AF-7FF5-EF22-15B2-BACA6F0AC1AF}"/>
              </a:ext>
            </a:extLst>
          </p:cNvPr>
          <p:cNvSpPr txBox="1"/>
          <p:nvPr/>
        </p:nvSpPr>
        <p:spPr>
          <a:xfrm>
            <a:off x="2274498" y="1474581"/>
            <a:ext cx="764300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Déploiement pour la France d’outre-mer</a:t>
            </a:r>
          </a:p>
        </p:txBody>
      </p:sp>
      <p:grpSp>
        <p:nvGrpSpPr>
          <p:cNvPr id="5" name="Groupe 4">
            <a:extLst>
              <a:ext uri="{FF2B5EF4-FFF2-40B4-BE49-F238E27FC236}">
                <a16:creationId xmlns:a16="http://schemas.microsoft.com/office/drawing/2014/main" id="{3D100A8B-E6F1-2C77-341B-957BC4B24B64}"/>
              </a:ext>
            </a:extLst>
          </p:cNvPr>
          <p:cNvGrpSpPr/>
          <p:nvPr/>
        </p:nvGrpSpPr>
        <p:grpSpPr>
          <a:xfrm>
            <a:off x="2503965" y="2405512"/>
            <a:ext cx="6321079" cy="3981845"/>
            <a:chOff x="2736878" y="2341933"/>
            <a:chExt cx="6321079" cy="3981845"/>
          </a:xfrm>
        </p:grpSpPr>
        <p:sp>
          <p:nvSpPr>
            <p:cNvPr id="6" name="Forme libre : forme 5">
              <a:extLst>
                <a:ext uri="{FF2B5EF4-FFF2-40B4-BE49-F238E27FC236}">
                  <a16:creationId xmlns:a16="http://schemas.microsoft.com/office/drawing/2014/main" id="{478403B1-99C6-C0B7-FE27-B08A33CD6598}"/>
                </a:ext>
              </a:extLst>
            </p:cNvPr>
            <p:cNvSpPr/>
            <p:nvPr/>
          </p:nvSpPr>
          <p:spPr>
            <a:xfrm rot="21600000">
              <a:off x="2934203" y="2341933"/>
              <a:ext cx="6123754" cy="394652"/>
            </a:xfrm>
            <a:custGeom>
              <a:avLst/>
              <a:gdLst>
                <a:gd name="connsiteX0" fmla="*/ 0 w 6123754"/>
                <a:gd name="connsiteY0" fmla="*/ 0 h 394650"/>
                <a:gd name="connsiteX1" fmla="*/ 5926429 w 6123754"/>
                <a:gd name="connsiteY1" fmla="*/ 0 h 394650"/>
                <a:gd name="connsiteX2" fmla="*/ 6123754 w 6123754"/>
                <a:gd name="connsiteY2" fmla="*/ 197325 h 394650"/>
                <a:gd name="connsiteX3" fmla="*/ 5926429 w 6123754"/>
                <a:gd name="connsiteY3" fmla="*/ 394650 h 394650"/>
                <a:gd name="connsiteX4" fmla="*/ 0 w 6123754"/>
                <a:gd name="connsiteY4" fmla="*/ 394650 h 394650"/>
                <a:gd name="connsiteX5" fmla="*/ 0 w 6123754"/>
                <a:gd name="connsiteY5" fmla="*/ 0 h 394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123754" h="394650">
                  <a:moveTo>
                    <a:pt x="6123754" y="394649"/>
                  </a:moveTo>
                  <a:lnTo>
                    <a:pt x="197325" y="394649"/>
                  </a:lnTo>
                  <a:lnTo>
                    <a:pt x="0" y="197325"/>
                  </a:lnTo>
                  <a:lnTo>
                    <a:pt x="197325" y="1"/>
                  </a:lnTo>
                  <a:lnTo>
                    <a:pt x="6123754" y="1"/>
                  </a:lnTo>
                  <a:lnTo>
                    <a:pt x="6123754" y="394649"/>
                  </a:lnTo>
                  <a:close/>
                </a:path>
              </a:pathLst>
            </a:cu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272692" tIns="68581" rIns="128016" bIns="68581" numCol="1" spcCol="1270" anchor="ctr" anchorCtr="0">
              <a:noAutofit/>
            </a:bodyPr>
            <a:lstStyle/>
            <a:p>
              <a:pPr marL="0" lvl="0" indent="0" algn="ctr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fr-FR" sz="1800" kern="1200" dirty="0"/>
                <a:t>Guyane</a:t>
              </a:r>
            </a:p>
          </p:txBody>
        </p:sp>
        <p:sp>
          <p:nvSpPr>
            <p:cNvPr id="7" name="Ellipse 6">
              <a:extLst>
                <a:ext uri="{FF2B5EF4-FFF2-40B4-BE49-F238E27FC236}">
                  <a16:creationId xmlns:a16="http://schemas.microsoft.com/office/drawing/2014/main" id="{52EC0C7E-247F-E2A9-2FA3-194C9CCDEB71}"/>
                </a:ext>
              </a:extLst>
            </p:cNvPr>
            <p:cNvSpPr/>
            <p:nvPr/>
          </p:nvSpPr>
          <p:spPr>
            <a:xfrm>
              <a:off x="2736878" y="2341934"/>
              <a:ext cx="394650" cy="394650"/>
            </a:xfrm>
            <a:prstGeom prst="ellipse">
              <a:avLst/>
            </a:prstGeom>
            <a:solidFill>
              <a:srgbClr val="92D050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tint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8" name="Forme libre : forme 7">
              <a:extLst>
                <a:ext uri="{FF2B5EF4-FFF2-40B4-BE49-F238E27FC236}">
                  <a16:creationId xmlns:a16="http://schemas.microsoft.com/office/drawing/2014/main" id="{D9FEEDE5-29ED-A0AC-2682-D174D764C5C7}"/>
                </a:ext>
              </a:extLst>
            </p:cNvPr>
            <p:cNvSpPr/>
            <p:nvPr/>
          </p:nvSpPr>
          <p:spPr>
            <a:xfrm rot="21600000">
              <a:off x="2934203" y="2854389"/>
              <a:ext cx="6123754" cy="394652"/>
            </a:xfrm>
            <a:custGeom>
              <a:avLst/>
              <a:gdLst>
                <a:gd name="connsiteX0" fmla="*/ 0 w 6123754"/>
                <a:gd name="connsiteY0" fmla="*/ 0 h 394650"/>
                <a:gd name="connsiteX1" fmla="*/ 5926429 w 6123754"/>
                <a:gd name="connsiteY1" fmla="*/ 0 h 394650"/>
                <a:gd name="connsiteX2" fmla="*/ 6123754 w 6123754"/>
                <a:gd name="connsiteY2" fmla="*/ 197325 h 394650"/>
                <a:gd name="connsiteX3" fmla="*/ 5926429 w 6123754"/>
                <a:gd name="connsiteY3" fmla="*/ 394650 h 394650"/>
                <a:gd name="connsiteX4" fmla="*/ 0 w 6123754"/>
                <a:gd name="connsiteY4" fmla="*/ 394650 h 394650"/>
                <a:gd name="connsiteX5" fmla="*/ 0 w 6123754"/>
                <a:gd name="connsiteY5" fmla="*/ 0 h 394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123754" h="394650">
                  <a:moveTo>
                    <a:pt x="6123754" y="394649"/>
                  </a:moveTo>
                  <a:lnTo>
                    <a:pt x="197325" y="394649"/>
                  </a:lnTo>
                  <a:lnTo>
                    <a:pt x="0" y="197325"/>
                  </a:lnTo>
                  <a:lnTo>
                    <a:pt x="197325" y="1"/>
                  </a:lnTo>
                  <a:lnTo>
                    <a:pt x="6123754" y="1"/>
                  </a:lnTo>
                  <a:lnTo>
                    <a:pt x="6123754" y="394649"/>
                  </a:lnTo>
                  <a:close/>
                </a:path>
              </a:pathLst>
            </a:cu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272692" tIns="68581" rIns="128016" bIns="68581" numCol="1" spcCol="1270" anchor="ctr" anchorCtr="0">
              <a:noAutofit/>
            </a:bodyPr>
            <a:lstStyle/>
            <a:p>
              <a:pPr marL="0" lvl="0" indent="0" algn="ctr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fr-FR" sz="1800" kern="1200" dirty="0"/>
                <a:t>Guadeloupe - Martinique</a:t>
              </a:r>
            </a:p>
          </p:txBody>
        </p:sp>
        <p:sp>
          <p:nvSpPr>
            <p:cNvPr id="9" name="Ellipse 8">
              <a:extLst>
                <a:ext uri="{FF2B5EF4-FFF2-40B4-BE49-F238E27FC236}">
                  <a16:creationId xmlns:a16="http://schemas.microsoft.com/office/drawing/2014/main" id="{6EA90668-3E40-E77D-2ADE-B44F8EDDFCC2}"/>
                </a:ext>
              </a:extLst>
            </p:cNvPr>
            <p:cNvSpPr/>
            <p:nvPr/>
          </p:nvSpPr>
          <p:spPr>
            <a:xfrm>
              <a:off x="2736878" y="2854390"/>
              <a:ext cx="394650" cy="394650"/>
            </a:xfrm>
            <a:prstGeom prst="ellipse">
              <a:avLst/>
            </a:prstGeom>
            <a:solidFill>
              <a:srgbClr val="FFC000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tint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0" name="Forme libre : forme 9">
              <a:extLst>
                <a:ext uri="{FF2B5EF4-FFF2-40B4-BE49-F238E27FC236}">
                  <a16:creationId xmlns:a16="http://schemas.microsoft.com/office/drawing/2014/main" id="{A8E01A17-889C-63A6-7648-4A0029FB9E78}"/>
                </a:ext>
              </a:extLst>
            </p:cNvPr>
            <p:cNvSpPr/>
            <p:nvPr/>
          </p:nvSpPr>
          <p:spPr>
            <a:xfrm rot="21600000">
              <a:off x="2934203" y="3366846"/>
              <a:ext cx="6123754" cy="394652"/>
            </a:xfrm>
            <a:custGeom>
              <a:avLst/>
              <a:gdLst>
                <a:gd name="connsiteX0" fmla="*/ 0 w 6123754"/>
                <a:gd name="connsiteY0" fmla="*/ 0 h 394650"/>
                <a:gd name="connsiteX1" fmla="*/ 5926429 w 6123754"/>
                <a:gd name="connsiteY1" fmla="*/ 0 h 394650"/>
                <a:gd name="connsiteX2" fmla="*/ 6123754 w 6123754"/>
                <a:gd name="connsiteY2" fmla="*/ 197325 h 394650"/>
                <a:gd name="connsiteX3" fmla="*/ 5926429 w 6123754"/>
                <a:gd name="connsiteY3" fmla="*/ 394650 h 394650"/>
                <a:gd name="connsiteX4" fmla="*/ 0 w 6123754"/>
                <a:gd name="connsiteY4" fmla="*/ 394650 h 394650"/>
                <a:gd name="connsiteX5" fmla="*/ 0 w 6123754"/>
                <a:gd name="connsiteY5" fmla="*/ 0 h 394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123754" h="394650">
                  <a:moveTo>
                    <a:pt x="6123754" y="394649"/>
                  </a:moveTo>
                  <a:lnTo>
                    <a:pt x="197325" y="394649"/>
                  </a:lnTo>
                  <a:lnTo>
                    <a:pt x="0" y="197325"/>
                  </a:lnTo>
                  <a:lnTo>
                    <a:pt x="197325" y="1"/>
                  </a:lnTo>
                  <a:lnTo>
                    <a:pt x="6123754" y="1"/>
                  </a:lnTo>
                  <a:lnTo>
                    <a:pt x="6123754" y="394649"/>
                  </a:lnTo>
                  <a:close/>
                </a:path>
              </a:pathLst>
            </a:cu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272692" tIns="68581" rIns="128016" bIns="68581" numCol="1" spcCol="1270" anchor="ctr" anchorCtr="0">
              <a:noAutofit/>
            </a:bodyPr>
            <a:lstStyle/>
            <a:p>
              <a:pPr marL="0" lvl="0" indent="0" algn="ctr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fr-FR" sz="1800" kern="1200" dirty="0"/>
                <a:t>La Réunion</a:t>
              </a:r>
            </a:p>
          </p:txBody>
        </p:sp>
        <p:sp>
          <p:nvSpPr>
            <p:cNvPr id="11" name="Ellipse 10">
              <a:extLst>
                <a:ext uri="{FF2B5EF4-FFF2-40B4-BE49-F238E27FC236}">
                  <a16:creationId xmlns:a16="http://schemas.microsoft.com/office/drawing/2014/main" id="{C237E073-3E73-E1EF-2BCE-AFD0C87A3F27}"/>
                </a:ext>
              </a:extLst>
            </p:cNvPr>
            <p:cNvSpPr/>
            <p:nvPr/>
          </p:nvSpPr>
          <p:spPr>
            <a:xfrm>
              <a:off x="2736878" y="3366847"/>
              <a:ext cx="394650" cy="394650"/>
            </a:xfrm>
            <a:prstGeom prst="ellipse">
              <a:avLst/>
            </a:prstGeom>
            <a:solidFill>
              <a:srgbClr val="92D050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tint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2" name="Forme libre : forme 11">
              <a:extLst>
                <a:ext uri="{FF2B5EF4-FFF2-40B4-BE49-F238E27FC236}">
                  <a16:creationId xmlns:a16="http://schemas.microsoft.com/office/drawing/2014/main" id="{7C971A08-8D5E-975E-9E67-7895996F17B7}"/>
                </a:ext>
              </a:extLst>
            </p:cNvPr>
            <p:cNvSpPr/>
            <p:nvPr/>
          </p:nvSpPr>
          <p:spPr>
            <a:xfrm rot="21600000">
              <a:off x="2934203" y="3879302"/>
              <a:ext cx="6123754" cy="394652"/>
            </a:xfrm>
            <a:custGeom>
              <a:avLst/>
              <a:gdLst>
                <a:gd name="connsiteX0" fmla="*/ 0 w 6123754"/>
                <a:gd name="connsiteY0" fmla="*/ 0 h 394650"/>
                <a:gd name="connsiteX1" fmla="*/ 5926429 w 6123754"/>
                <a:gd name="connsiteY1" fmla="*/ 0 h 394650"/>
                <a:gd name="connsiteX2" fmla="*/ 6123754 w 6123754"/>
                <a:gd name="connsiteY2" fmla="*/ 197325 h 394650"/>
                <a:gd name="connsiteX3" fmla="*/ 5926429 w 6123754"/>
                <a:gd name="connsiteY3" fmla="*/ 394650 h 394650"/>
                <a:gd name="connsiteX4" fmla="*/ 0 w 6123754"/>
                <a:gd name="connsiteY4" fmla="*/ 394650 h 394650"/>
                <a:gd name="connsiteX5" fmla="*/ 0 w 6123754"/>
                <a:gd name="connsiteY5" fmla="*/ 0 h 394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123754" h="394650">
                  <a:moveTo>
                    <a:pt x="6123754" y="394649"/>
                  </a:moveTo>
                  <a:lnTo>
                    <a:pt x="197325" y="394649"/>
                  </a:lnTo>
                  <a:lnTo>
                    <a:pt x="0" y="197325"/>
                  </a:lnTo>
                  <a:lnTo>
                    <a:pt x="197325" y="1"/>
                  </a:lnTo>
                  <a:lnTo>
                    <a:pt x="6123754" y="1"/>
                  </a:lnTo>
                  <a:lnTo>
                    <a:pt x="6123754" y="394649"/>
                  </a:lnTo>
                  <a:close/>
                </a:path>
              </a:pathLst>
            </a:cu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272692" tIns="68581" rIns="128016" bIns="68581" numCol="1" spcCol="1270" anchor="ctr" anchorCtr="0">
              <a:noAutofit/>
            </a:bodyPr>
            <a:lstStyle/>
            <a:p>
              <a:pPr marL="0" lvl="0" indent="0" algn="ctr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fr-FR" sz="1800" kern="1200" dirty="0"/>
                <a:t>Mayotte</a:t>
              </a:r>
            </a:p>
          </p:txBody>
        </p:sp>
        <p:sp>
          <p:nvSpPr>
            <p:cNvPr id="13" name="Ellipse 12">
              <a:extLst>
                <a:ext uri="{FF2B5EF4-FFF2-40B4-BE49-F238E27FC236}">
                  <a16:creationId xmlns:a16="http://schemas.microsoft.com/office/drawing/2014/main" id="{8C48BA2E-960A-39C2-52B7-99889DD79B3B}"/>
                </a:ext>
              </a:extLst>
            </p:cNvPr>
            <p:cNvSpPr/>
            <p:nvPr/>
          </p:nvSpPr>
          <p:spPr>
            <a:xfrm>
              <a:off x="2736878" y="3879303"/>
              <a:ext cx="394650" cy="394650"/>
            </a:xfrm>
            <a:prstGeom prst="ellipse">
              <a:avLst/>
            </a:prstGeom>
            <a:solidFill>
              <a:srgbClr val="C00000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tint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4" name="Forme libre : forme 13">
              <a:extLst>
                <a:ext uri="{FF2B5EF4-FFF2-40B4-BE49-F238E27FC236}">
                  <a16:creationId xmlns:a16="http://schemas.microsoft.com/office/drawing/2014/main" id="{282CFF8B-5383-3056-58B2-06BD0EB593C5}"/>
                </a:ext>
              </a:extLst>
            </p:cNvPr>
            <p:cNvSpPr/>
            <p:nvPr/>
          </p:nvSpPr>
          <p:spPr>
            <a:xfrm rot="21600000">
              <a:off x="2934203" y="4391758"/>
              <a:ext cx="6123754" cy="394651"/>
            </a:xfrm>
            <a:custGeom>
              <a:avLst/>
              <a:gdLst>
                <a:gd name="connsiteX0" fmla="*/ 0 w 6123754"/>
                <a:gd name="connsiteY0" fmla="*/ 0 h 394650"/>
                <a:gd name="connsiteX1" fmla="*/ 5926429 w 6123754"/>
                <a:gd name="connsiteY1" fmla="*/ 0 h 394650"/>
                <a:gd name="connsiteX2" fmla="*/ 6123754 w 6123754"/>
                <a:gd name="connsiteY2" fmla="*/ 197325 h 394650"/>
                <a:gd name="connsiteX3" fmla="*/ 5926429 w 6123754"/>
                <a:gd name="connsiteY3" fmla="*/ 394650 h 394650"/>
                <a:gd name="connsiteX4" fmla="*/ 0 w 6123754"/>
                <a:gd name="connsiteY4" fmla="*/ 394650 h 394650"/>
                <a:gd name="connsiteX5" fmla="*/ 0 w 6123754"/>
                <a:gd name="connsiteY5" fmla="*/ 0 h 394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123754" h="394650">
                  <a:moveTo>
                    <a:pt x="6123754" y="394649"/>
                  </a:moveTo>
                  <a:lnTo>
                    <a:pt x="197325" y="394649"/>
                  </a:lnTo>
                  <a:lnTo>
                    <a:pt x="0" y="197325"/>
                  </a:lnTo>
                  <a:lnTo>
                    <a:pt x="197325" y="1"/>
                  </a:lnTo>
                  <a:lnTo>
                    <a:pt x="6123754" y="1"/>
                  </a:lnTo>
                  <a:lnTo>
                    <a:pt x="6123754" y="394649"/>
                  </a:lnTo>
                  <a:close/>
                </a:path>
              </a:pathLst>
            </a:cu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272692" tIns="68581" rIns="128016" bIns="68580" numCol="1" spcCol="1270" anchor="ctr" anchorCtr="0">
              <a:noAutofit/>
            </a:bodyPr>
            <a:lstStyle/>
            <a:p>
              <a:pPr marL="0" lvl="0" indent="0" algn="ctr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fr-FR" sz="1800" kern="1200" dirty="0"/>
                <a:t>Nouvelle Calédonie</a:t>
              </a:r>
            </a:p>
          </p:txBody>
        </p:sp>
        <p:sp>
          <p:nvSpPr>
            <p:cNvPr id="15" name="Ellipse 14">
              <a:extLst>
                <a:ext uri="{FF2B5EF4-FFF2-40B4-BE49-F238E27FC236}">
                  <a16:creationId xmlns:a16="http://schemas.microsoft.com/office/drawing/2014/main" id="{1C528106-18E7-DC0E-BAC5-6AE4A0D6CEBC}"/>
                </a:ext>
              </a:extLst>
            </p:cNvPr>
            <p:cNvSpPr/>
            <p:nvPr/>
          </p:nvSpPr>
          <p:spPr>
            <a:xfrm>
              <a:off x="2736878" y="4391759"/>
              <a:ext cx="394650" cy="394650"/>
            </a:xfrm>
            <a:prstGeom prst="ellipse">
              <a:avLst/>
            </a:prstGeom>
            <a:solidFill>
              <a:srgbClr val="FFC000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tint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6" name="Forme libre : forme 15">
              <a:extLst>
                <a:ext uri="{FF2B5EF4-FFF2-40B4-BE49-F238E27FC236}">
                  <a16:creationId xmlns:a16="http://schemas.microsoft.com/office/drawing/2014/main" id="{B092CD4E-745C-8A9C-8740-89163FF97D2F}"/>
                </a:ext>
              </a:extLst>
            </p:cNvPr>
            <p:cNvSpPr/>
            <p:nvPr/>
          </p:nvSpPr>
          <p:spPr>
            <a:xfrm rot="21600000">
              <a:off x="2934203" y="4904214"/>
              <a:ext cx="6123754" cy="394651"/>
            </a:xfrm>
            <a:custGeom>
              <a:avLst/>
              <a:gdLst>
                <a:gd name="connsiteX0" fmla="*/ 0 w 6123754"/>
                <a:gd name="connsiteY0" fmla="*/ 0 h 394650"/>
                <a:gd name="connsiteX1" fmla="*/ 5926429 w 6123754"/>
                <a:gd name="connsiteY1" fmla="*/ 0 h 394650"/>
                <a:gd name="connsiteX2" fmla="*/ 6123754 w 6123754"/>
                <a:gd name="connsiteY2" fmla="*/ 197325 h 394650"/>
                <a:gd name="connsiteX3" fmla="*/ 5926429 w 6123754"/>
                <a:gd name="connsiteY3" fmla="*/ 394650 h 394650"/>
                <a:gd name="connsiteX4" fmla="*/ 0 w 6123754"/>
                <a:gd name="connsiteY4" fmla="*/ 394650 h 394650"/>
                <a:gd name="connsiteX5" fmla="*/ 0 w 6123754"/>
                <a:gd name="connsiteY5" fmla="*/ 0 h 394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123754" h="394650">
                  <a:moveTo>
                    <a:pt x="6123754" y="394649"/>
                  </a:moveTo>
                  <a:lnTo>
                    <a:pt x="197325" y="394649"/>
                  </a:lnTo>
                  <a:lnTo>
                    <a:pt x="0" y="197325"/>
                  </a:lnTo>
                  <a:lnTo>
                    <a:pt x="197325" y="1"/>
                  </a:lnTo>
                  <a:lnTo>
                    <a:pt x="6123754" y="1"/>
                  </a:lnTo>
                  <a:lnTo>
                    <a:pt x="6123754" y="394649"/>
                  </a:lnTo>
                  <a:close/>
                </a:path>
              </a:pathLst>
            </a:cu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272692" tIns="68581" rIns="128016" bIns="68580" numCol="1" spcCol="1270" anchor="ctr" anchorCtr="0">
              <a:noAutofit/>
            </a:bodyPr>
            <a:lstStyle/>
            <a:p>
              <a:pPr marL="0" lvl="0" indent="0" algn="ctr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fr-FR" sz="1800" kern="1200" dirty="0"/>
                <a:t>Wallis et Futuna</a:t>
              </a:r>
            </a:p>
          </p:txBody>
        </p:sp>
        <p:sp>
          <p:nvSpPr>
            <p:cNvPr id="17" name="Ellipse 16">
              <a:extLst>
                <a:ext uri="{FF2B5EF4-FFF2-40B4-BE49-F238E27FC236}">
                  <a16:creationId xmlns:a16="http://schemas.microsoft.com/office/drawing/2014/main" id="{96E593AB-CD02-6520-6CDE-BA7EB835A730}"/>
                </a:ext>
              </a:extLst>
            </p:cNvPr>
            <p:cNvSpPr/>
            <p:nvPr/>
          </p:nvSpPr>
          <p:spPr>
            <a:xfrm>
              <a:off x="2736878" y="4904215"/>
              <a:ext cx="394650" cy="394650"/>
            </a:xfrm>
            <a:prstGeom prst="ellipse">
              <a:avLst/>
            </a:prstGeom>
            <a:solidFill>
              <a:srgbClr val="92D050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tint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8" name="Forme libre : forme 17">
              <a:extLst>
                <a:ext uri="{FF2B5EF4-FFF2-40B4-BE49-F238E27FC236}">
                  <a16:creationId xmlns:a16="http://schemas.microsoft.com/office/drawing/2014/main" id="{ACF9274E-7BE8-EDB2-F7B0-2DF888C3A191}"/>
                </a:ext>
              </a:extLst>
            </p:cNvPr>
            <p:cNvSpPr/>
            <p:nvPr/>
          </p:nvSpPr>
          <p:spPr>
            <a:xfrm rot="21600000">
              <a:off x="2902788" y="5416670"/>
              <a:ext cx="6123754" cy="394651"/>
            </a:xfrm>
            <a:custGeom>
              <a:avLst/>
              <a:gdLst>
                <a:gd name="connsiteX0" fmla="*/ 0 w 6123754"/>
                <a:gd name="connsiteY0" fmla="*/ 0 h 394650"/>
                <a:gd name="connsiteX1" fmla="*/ 5926429 w 6123754"/>
                <a:gd name="connsiteY1" fmla="*/ 0 h 394650"/>
                <a:gd name="connsiteX2" fmla="*/ 6123754 w 6123754"/>
                <a:gd name="connsiteY2" fmla="*/ 197325 h 394650"/>
                <a:gd name="connsiteX3" fmla="*/ 5926429 w 6123754"/>
                <a:gd name="connsiteY3" fmla="*/ 394650 h 394650"/>
                <a:gd name="connsiteX4" fmla="*/ 0 w 6123754"/>
                <a:gd name="connsiteY4" fmla="*/ 394650 h 394650"/>
                <a:gd name="connsiteX5" fmla="*/ 0 w 6123754"/>
                <a:gd name="connsiteY5" fmla="*/ 0 h 394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123754" h="394650">
                  <a:moveTo>
                    <a:pt x="6123754" y="394649"/>
                  </a:moveTo>
                  <a:lnTo>
                    <a:pt x="197325" y="394649"/>
                  </a:lnTo>
                  <a:lnTo>
                    <a:pt x="0" y="197325"/>
                  </a:lnTo>
                  <a:lnTo>
                    <a:pt x="197325" y="1"/>
                  </a:lnTo>
                  <a:lnTo>
                    <a:pt x="6123754" y="1"/>
                  </a:lnTo>
                  <a:lnTo>
                    <a:pt x="6123754" y="394649"/>
                  </a:lnTo>
                  <a:close/>
                </a:path>
              </a:pathLst>
            </a:cu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272692" tIns="68581" rIns="128016" bIns="68580" numCol="1" spcCol="1270" anchor="ctr" anchorCtr="0">
              <a:noAutofit/>
            </a:bodyPr>
            <a:lstStyle/>
            <a:p>
              <a:pPr marL="0" lvl="0" indent="0" algn="ctr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fr-FR" sz="1800" kern="1200" dirty="0"/>
                <a:t>Polynésie française</a:t>
              </a:r>
            </a:p>
          </p:txBody>
        </p:sp>
        <p:sp>
          <p:nvSpPr>
            <p:cNvPr id="22" name="Forme libre : forme 21">
              <a:extLst>
                <a:ext uri="{FF2B5EF4-FFF2-40B4-BE49-F238E27FC236}">
                  <a16:creationId xmlns:a16="http://schemas.microsoft.com/office/drawing/2014/main" id="{7B5B0EC6-C8C1-C2A0-9F0E-8A0F53206C15}"/>
                </a:ext>
              </a:extLst>
            </p:cNvPr>
            <p:cNvSpPr/>
            <p:nvPr/>
          </p:nvSpPr>
          <p:spPr>
            <a:xfrm rot="21600000">
              <a:off x="2934203" y="5929127"/>
              <a:ext cx="6123754" cy="394651"/>
            </a:xfrm>
            <a:custGeom>
              <a:avLst/>
              <a:gdLst>
                <a:gd name="connsiteX0" fmla="*/ 0 w 6123754"/>
                <a:gd name="connsiteY0" fmla="*/ 0 h 394650"/>
                <a:gd name="connsiteX1" fmla="*/ 5926429 w 6123754"/>
                <a:gd name="connsiteY1" fmla="*/ 0 h 394650"/>
                <a:gd name="connsiteX2" fmla="*/ 6123754 w 6123754"/>
                <a:gd name="connsiteY2" fmla="*/ 197325 h 394650"/>
                <a:gd name="connsiteX3" fmla="*/ 5926429 w 6123754"/>
                <a:gd name="connsiteY3" fmla="*/ 394650 h 394650"/>
                <a:gd name="connsiteX4" fmla="*/ 0 w 6123754"/>
                <a:gd name="connsiteY4" fmla="*/ 394650 h 394650"/>
                <a:gd name="connsiteX5" fmla="*/ 0 w 6123754"/>
                <a:gd name="connsiteY5" fmla="*/ 0 h 394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123754" h="394650">
                  <a:moveTo>
                    <a:pt x="6123754" y="394649"/>
                  </a:moveTo>
                  <a:lnTo>
                    <a:pt x="197325" y="394649"/>
                  </a:lnTo>
                  <a:lnTo>
                    <a:pt x="0" y="197325"/>
                  </a:lnTo>
                  <a:lnTo>
                    <a:pt x="197325" y="1"/>
                  </a:lnTo>
                  <a:lnTo>
                    <a:pt x="6123754" y="1"/>
                  </a:lnTo>
                  <a:lnTo>
                    <a:pt x="6123754" y="394649"/>
                  </a:lnTo>
                  <a:close/>
                </a:path>
              </a:pathLst>
            </a:cu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272692" tIns="68581" rIns="128016" bIns="68580" numCol="1" spcCol="1270" anchor="ctr" anchorCtr="0">
              <a:noAutofit/>
            </a:bodyPr>
            <a:lstStyle/>
            <a:p>
              <a:pPr marL="0" lvl="0" indent="0" algn="ctr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fr-FR" sz="1800" kern="1200" dirty="0"/>
                <a:t>Saint Pierre et Miquelon</a:t>
              </a:r>
            </a:p>
          </p:txBody>
        </p:sp>
        <p:sp>
          <p:nvSpPr>
            <p:cNvPr id="23" name="Ellipse 22">
              <a:extLst>
                <a:ext uri="{FF2B5EF4-FFF2-40B4-BE49-F238E27FC236}">
                  <a16:creationId xmlns:a16="http://schemas.microsoft.com/office/drawing/2014/main" id="{8CB8A5E4-40E3-4C30-F3C3-69A41DCC680C}"/>
                </a:ext>
              </a:extLst>
            </p:cNvPr>
            <p:cNvSpPr/>
            <p:nvPr/>
          </p:nvSpPr>
          <p:spPr>
            <a:xfrm>
              <a:off x="2736878" y="5929128"/>
              <a:ext cx="394650" cy="394650"/>
            </a:xfrm>
            <a:prstGeom prst="ellipse">
              <a:avLst/>
            </a:prstGeom>
            <a:solidFill>
              <a:srgbClr val="C00000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tint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>
                <a:hueOff val="0"/>
                <a:satOff val="0"/>
                <a:lumOff val="0"/>
                <a:alphaOff val="0"/>
              </a:schemeClr>
            </a:fontRef>
          </p:style>
        </p:sp>
      </p:grpSp>
      <p:pic>
        <p:nvPicPr>
          <p:cNvPr id="4" name="Image 3">
            <a:extLst>
              <a:ext uri="{FF2B5EF4-FFF2-40B4-BE49-F238E27FC236}">
                <a16:creationId xmlns:a16="http://schemas.microsoft.com/office/drawing/2014/main" id="{DCDB89F6-75F7-95C9-A251-7028470F860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04105" y="5483204"/>
            <a:ext cx="396274" cy="3962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76092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re 2">
            <a:extLst>
              <a:ext uri="{FF2B5EF4-FFF2-40B4-BE49-F238E27FC236}">
                <a16:creationId xmlns:a16="http://schemas.microsoft.com/office/drawing/2014/main" id="{B2D269B6-E3DB-47CD-8587-D1FDCE89C24F}"/>
              </a:ext>
            </a:extLst>
          </p:cNvPr>
          <p:cNvSpPr txBox="1">
            <a:spLocks/>
          </p:cNvSpPr>
          <p:nvPr/>
        </p:nvSpPr>
        <p:spPr>
          <a:xfrm>
            <a:off x="2277372" y="200235"/>
            <a:ext cx="6642341" cy="849086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775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 cap="small" baseline="0">
                <a:solidFill>
                  <a:schemeClr val="accent1">
                    <a:lumMod val="75000"/>
                  </a:schemeClr>
                </a:solidFill>
                <a:latin typeface="+mn-lt"/>
                <a:ea typeface="+mj-ea"/>
                <a:cs typeface="+mj-cs"/>
              </a:defRPr>
            </a:lvl1pPr>
          </a:lstStyle>
          <a:p>
            <a:r>
              <a:rPr lang="fr-FR" dirty="0">
                <a:latin typeface="+mj-lt"/>
              </a:rPr>
              <a:t>Le contenu pédagogique pour la formation des pilotes</a:t>
            </a:r>
            <a:endParaRPr lang="fr-FR" sz="3600" dirty="0">
              <a:latin typeface="+mj-lt"/>
            </a:endParaRP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9669C067-A69C-6C84-DECB-EC14123E4FB3}"/>
              </a:ext>
            </a:extLst>
          </p:cNvPr>
          <p:cNvSpPr/>
          <p:nvPr/>
        </p:nvSpPr>
        <p:spPr>
          <a:xfrm>
            <a:off x="0" y="6326909"/>
            <a:ext cx="3925455" cy="42866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graphicFrame>
        <p:nvGraphicFramePr>
          <p:cNvPr id="2" name="Diagramme 1">
            <a:extLst>
              <a:ext uri="{FF2B5EF4-FFF2-40B4-BE49-F238E27FC236}">
                <a16:creationId xmlns:a16="http://schemas.microsoft.com/office/drawing/2014/main" id="{8EF689D8-7274-E2E7-680A-996236F79DC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91997249"/>
              </p:ext>
            </p:extLst>
          </p:nvPr>
        </p:nvGraphicFramePr>
        <p:xfrm>
          <a:off x="2471947" y="1561381"/>
          <a:ext cx="7232770" cy="485667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5" name="Image 4">
            <a:extLst>
              <a:ext uri="{FF2B5EF4-FFF2-40B4-BE49-F238E27FC236}">
                <a16:creationId xmlns:a16="http://schemas.microsoft.com/office/drawing/2014/main" id="{1B83055D-AECA-FE26-EA6F-C91E423D1CB4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88199" y="3760554"/>
            <a:ext cx="1615602" cy="1570569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57368889-E5BD-D37C-44EB-878379988BCC}"/>
              </a:ext>
            </a:extLst>
          </p:cNvPr>
          <p:cNvSpPr/>
          <p:nvPr/>
        </p:nvSpPr>
        <p:spPr>
          <a:xfrm rot="20117462">
            <a:off x="197284" y="2401722"/>
            <a:ext cx="4325692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fr-FR" sz="54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Partenariat</a:t>
            </a:r>
          </a:p>
        </p:txBody>
      </p:sp>
    </p:spTree>
    <p:extLst>
      <p:ext uri="{BB962C8B-B14F-4D97-AF65-F5344CB8AC3E}">
        <p14:creationId xmlns:p14="http://schemas.microsoft.com/office/powerpoint/2010/main" val="36863873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Image 15">
            <a:extLst>
              <a:ext uri="{FF2B5EF4-FFF2-40B4-BE49-F238E27FC236}">
                <a16:creationId xmlns:a16="http://schemas.microsoft.com/office/drawing/2014/main" id="{5E1DA742-4E68-48F3-8C00-1AA6595E0C8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15616" y="1949480"/>
            <a:ext cx="3292524" cy="2952893"/>
          </a:xfrm>
          <a:prstGeom prst="rect">
            <a:avLst/>
          </a:prstGeom>
        </p:spPr>
      </p:pic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1C6AAE25-BD23-41B5-AAE4-1DA5898C2AD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654296" y="1573887"/>
            <a:ext cx="0" cy="3710227"/>
          </a:xfrm>
          <a:prstGeom prst="line">
            <a:avLst/>
          </a:prstGeom>
          <a:ln w="19050">
            <a:solidFill>
              <a:srgbClr val="0068E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Image 4">
            <a:extLst>
              <a:ext uri="{FF2B5EF4-FFF2-40B4-BE49-F238E27FC236}">
                <a16:creationId xmlns:a16="http://schemas.microsoft.com/office/drawing/2014/main" id="{CB113654-3831-2BB8-CD4E-4CBDAB4AFEE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86676" y="2683777"/>
            <a:ext cx="6184580" cy="1484300"/>
          </a:xfrm>
          <a:prstGeom prst="rect">
            <a:avLst/>
          </a:prstGeom>
        </p:spPr>
      </p:pic>
      <p:sp>
        <p:nvSpPr>
          <p:cNvPr id="8" name="Espace réservé du numéro de diapositive 7">
            <a:extLst>
              <a:ext uri="{FF2B5EF4-FFF2-40B4-BE49-F238E27FC236}">
                <a16:creationId xmlns:a16="http://schemas.microsoft.com/office/drawing/2014/main" id="{0774DA94-5590-F9DD-8632-6888335B22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fld id="{3FC24227-4CE9-40A7-AEAC-F45797473596}" type="slidenum">
              <a:rPr lang="en-US" smtClean="0"/>
              <a:pPr>
                <a:spcAft>
                  <a:spcPts val="600"/>
                </a:spcAft>
              </a:pPr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0491133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1446</TotalTime>
  <Words>195</Words>
  <Application>Microsoft Macintosh PowerPoint</Application>
  <PresentationFormat>Grand écran</PresentationFormat>
  <Paragraphs>56</Paragraphs>
  <Slides>7</Slides>
  <Notes>1</Notes>
  <HiddenSlides>0</HiddenSlides>
  <MMClips>0</MMClips>
  <ScaleCrop>false</ScaleCrop>
  <HeadingPairs>
    <vt:vector size="6" baseType="variant">
      <vt:variant>
        <vt:lpstr>Polices utilisées</vt:lpstr>
      </vt:variant>
      <vt:variant>
        <vt:i4>5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7</vt:i4>
      </vt:variant>
    </vt:vector>
  </HeadingPairs>
  <TitlesOfParts>
    <vt:vector size="13" baseType="lpstr">
      <vt:lpstr>Arial</vt:lpstr>
      <vt:lpstr>Calibri</vt:lpstr>
      <vt:lpstr>Calibri Light</vt:lpstr>
      <vt:lpstr>Courier New</vt:lpstr>
      <vt:lpstr>Wingdings</vt:lpstr>
      <vt:lpstr>Thème Office</vt:lpstr>
      <vt:lpstr>Présentation PowerPoint</vt:lpstr>
      <vt:lpstr>Délégation du théorique ULM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michel marti</dc:creator>
  <cp:lastModifiedBy>Mathieu Farcy</cp:lastModifiedBy>
  <cp:revision>35</cp:revision>
  <dcterms:created xsi:type="dcterms:W3CDTF">2022-06-13T08:50:15Z</dcterms:created>
  <dcterms:modified xsi:type="dcterms:W3CDTF">2023-01-07T07:49:27Z</dcterms:modified>
</cp:coreProperties>
</file>