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62" r:id="rId4"/>
    <p:sldId id="257" r:id="rId5"/>
    <p:sldId id="260" r:id="rId6"/>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2"/>
    <p:restoredTop sz="76852" autoAdjust="0"/>
  </p:normalViewPr>
  <p:slideViewPr>
    <p:cSldViewPr snapToGrid="0">
      <p:cViewPr varScale="1">
        <p:scale>
          <a:sx n="69" d="100"/>
          <a:sy n="69" d="100"/>
        </p:scale>
        <p:origin x="232" y="4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EA9DD-FC2A-4C66-B3B6-497CD19F34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E2351D-E39F-4703-825C-E79BB541297B}">
      <dgm:prSet/>
      <dgm:spPr/>
      <dgm:t>
        <a:bodyPr/>
        <a:lstStyle/>
        <a:p>
          <a:r>
            <a:rPr lang="fr-FR"/>
            <a:t>Reduction du stress </a:t>
          </a:r>
          <a:endParaRPr lang="en-US"/>
        </a:p>
      </dgm:t>
    </dgm:pt>
    <dgm:pt modelId="{375811B6-1741-4F4C-A145-B053D32C0038}" type="parTrans" cxnId="{6BBE5CC8-A914-4BD5-8DD6-61FCFFEA3E82}">
      <dgm:prSet/>
      <dgm:spPr/>
      <dgm:t>
        <a:bodyPr/>
        <a:lstStyle/>
        <a:p>
          <a:endParaRPr lang="en-US"/>
        </a:p>
      </dgm:t>
    </dgm:pt>
    <dgm:pt modelId="{8DB8986F-8123-4591-B364-002EF8BFCF05}" type="sibTrans" cxnId="{6BBE5CC8-A914-4BD5-8DD6-61FCFFEA3E82}">
      <dgm:prSet/>
      <dgm:spPr/>
      <dgm:t>
        <a:bodyPr/>
        <a:lstStyle/>
        <a:p>
          <a:endParaRPr lang="en-US"/>
        </a:p>
      </dgm:t>
    </dgm:pt>
    <dgm:pt modelId="{737E06BA-8DB0-4FB6-92C6-912F6315C913}">
      <dgm:prSet/>
      <dgm:spPr/>
      <dgm:t>
        <a:bodyPr/>
        <a:lstStyle/>
        <a:p>
          <a:r>
            <a:rPr lang="fr-FR"/>
            <a:t>Confiance en soi </a:t>
          </a:r>
          <a:endParaRPr lang="en-US"/>
        </a:p>
      </dgm:t>
    </dgm:pt>
    <dgm:pt modelId="{3D206BA5-6279-4B44-872D-05DBA4BD1313}" type="parTrans" cxnId="{B0EBC84D-847E-4789-B7C3-42FE87E27BD5}">
      <dgm:prSet/>
      <dgm:spPr/>
      <dgm:t>
        <a:bodyPr/>
        <a:lstStyle/>
        <a:p>
          <a:endParaRPr lang="en-US"/>
        </a:p>
      </dgm:t>
    </dgm:pt>
    <dgm:pt modelId="{2331A6A6-AFB5-4191-8E84-4DA19227C97A}" type="sibTrans" cxnId="{B0EBC84D-847E-4789-B7C3-42FE87E27BD5}">
      <dgm:prSet/>
      <dgm:spPr/>
      <dgm:t>
        <a:bodyPr/>
        <a:lstStyle/>
        <a:p>
          <a:endParaRPr lang="en-US"/>
        </a:p>
      </dgm:t>
    </dgm:pt>
    <dgm:pt modelId="{B7DC5E00-1D39-4583-8846-B3307C03C43E}">
      <dgm:prSet/>
      <dgm:spPr/>
      <dgm:t>
        <a:bodyPr/>
        <a:lstStyle/>
        <a:p>
          <a:r>
            <a:rPr lang="fr-FR"/>
            <a:t>Ancrage mentale</a:t>
          </a:r>
          <a:endParaRPr lang="en-US"/>
        </a:p>
      </dgm:t>
    </dgm:pt>
    <dgm:pt modelId="{FC951BC9-9157-4BC0-9BB9-9FA4A6D061D0}" type="parTrans" cxnId="{0A149D11-965C-4ADA-A6C0-DBB251A76BC1}">
      <dgm:prSet/>
      <dgm:spPr/>
      <dgm:t>
        <a:bodyPr/>
        <a:lstStyle/>
        <a:p>
          <a:endParaRPr lang="en-US"/>
        </a:p>
      </dgm:t>
    </dgm:pt>
    <dgm:pt modelId="{3A289FF5-4164-4239-BFEB-BF19550E4F7F}" type="sibTrans" cxnId="{0A149D11-965C-4ADA-A6C0-DBB251A76BC1}">
      <dgm:prSet/>
      <dgm:spPr/>
      <dgm:t>
        <a:bodyPr/>
        <a:lstStyle/>
        <a:p>
          <a:endParaRPr lang="en-US"/>
        </a:p>
      </dgm:t>
    </dgm:pt>
    <dgm:pt modelId="{1464EBD2-0A29-4E72-B2A2-EC1CD75C3233}">
      <dgm:prSet/>
      <dgm:spPr/>
      <dgm:t>
        <a:bodyPr/>
        <a:lstStyle/>
        <a:p>
          <a:r>
            <a:rPr lang="fr-FR"/>
            <a:t>Rafraichir un geste, une notion après une longue interruption de vol ( REV)</a:t>
          </a:r>
          <a:endParaRPr lang="en-US"/>
        </a:p>
      </dgm:t>
    </dgm:pt>
    <dgm:pt modelId="{F4794194-23F2-4A26-A68A-9F24E27380D1}" type="parTrans" cxnId="{0D35E487-6339-4E8D-B630-C2F835FDAEE8}">
      <dgm:prSet/>
      <dgm:spPr/>
      <dgm:t>
        <a:bodyPr/>
        <a:lstStyle/>
        <a:p>
          <a:endParaRPr lang="en-US"/>
        </a:p>
      </dgm:t>
    </dgm:pt>
    <dgm:pt modelId="{243FB207-9600-48E4-A9E2-E38F99B6C48D}" type="sibTrans" cxnId="{0D35E487-6339-4E8D-B630-C2F835FDAEE8}">
      <dgm:prSet/>
      <dgm:spPr/>
      <dgm:t>
        <a:bodyPr/>
        <a:lstStyle/>
        <a:p>
          <a:endParaRPr lang="en-US"/>
        </a:p>
      </dgm:t>
    </dgm:pt>
    <dgm:pt modelId="{FC6C9D5A-BE2E-40C8-AB98-5BD51585BD47}">
      <dgm:prSet/>
      <dgm:spPr/>
      <dgm:t>
        <a:bodyPr/>
        <a:lstStyle/>
        <a:p>
          <a:r>
            <a:rPr lang="fr-FR"/>
            <a:t>Pre-activation mentale avant un test en vol ( Brevet – Prorogation – Renouvellement )</a:t>
          </a:r>
          <a:endParaRPr lang="en-US"/>
        </a:p>
      </dgm:t>
    </dgm:pt>
    <dgm:pt modelId="{8D3FA0F7-413F-42F5-AF93-19ADF8702C0B}" type="parTrans" cxnId="{403387D8-A13A-44B3-9AA1-0D485D7F67FA}">
      <dgm:prSet/>
      <dgm:spPr/>
      <dgm:t>
        <a:bodyPr/>
        <a:lstStyle/>
        <a:p>
          <a:endParaRPr lang="en-US"/>
        </a:p>
      </dgm:t>
    </dgm:pt>
    <dgm:pt modelId="{B0261B6A-6169-4D25-B365-18B5F4E7CFA8}" type="sibTrans" cxnId="{403387D8-A13A-44B3-9AA1-0D485D7F67FA}">
      <dgm:prSet/>
      <dgm:spPr/>
      <dgm:t>
        <a:bodyPr/>
        <a:lstStyle/>
        <a:p>
          <a:endParaRPr lang="en-US"/>
        </a:p>
      </dgm:t>
    </dgm:pt>
    <dgm:pt modelId="{2C6A822C-31B2-4A8F-B030-16B36671CF53}">
      <dgm:prSet/>
      <dgm:spPr/>
      <dgm:t>
        <a:bodyPr/>
        <a:lstStyle/>
        <a:p>
          <a:r>
            <a:rPr lang="fr-FR"/>
            <a:t>Amélioration une fois en vol des processus décisionnels </a:t>
          </a:r>
          <a:endParaRPr lang="en-US"/>
        </a:p>
      </dgm:t>
    </dgm:pt>
    <dgm:pt modelId="{07A98F3C-EACC-49DF-9BA7-5B76B8C25D93}" type="parTrans" cxnId="{039BE041-F67C-43A3-9173-9480582AA283}">
      <dgm:prSet/>
      <dgm:spPr/>
      <dgm:t>
        <a:bodyPr/>
        <a:lstStyle/>
        <a:p>
          <a:endParaRPr lang="en-US"/>
        </a:p>
      </dgm:t>
    </dgm:pt>
    <dgm:pt modelId="{43438DFF-F9CB-4176-98B9-3AAA2C251E29}" type="sibTrans" cxnId="{039BE041-F67C-43A3-9173-9480582AA283}">
      <dgm:prSet/>
      <dgm:spPr/>
      <dgm:t>
        <a:bodyPr/>
        <a:lstStyle/>
        <a:p>
          <a:endParaRPr lang="en-US"/>
        </a:p>
      </dgm:t>
    </dgm:pt>
    <dgm:pt modelId="{FE100302-923D-42DB-BCA8-DCB985868BBB}">
      <dgm:prSet/>
      <dgm:spPr/>
      <dgm:t>
        <a:bodyPr/>
        <a:lstStyle/>
        <a:p>
          <a:r>
            <a:rPr lang="fr-FR"/>
            <a:t>Libérer des ressources cognitive quand la charge de travail augmente </a:t>
          </a:r>
          <a:endParaRPr lang="en-US"/>
        </a:p>
      </dgm:t>
    </dgm:pt>
    <dgm:pt modelId="{C4177B24-F0EB-4D14-8968-8E2F22A0C108}" type="parTrans" cxnId="{BE666A65-073B-461D-9589-EDBCFC064079}">
      <dgm:prSet/>
      <dgm:spPr/>
      <dgm:t>
        <a:bodyPr/>
        <a:lstStyle/>
        <a:p>
          <a:endParaRPr lang="en-US"/>
        </a:p>
      </dgm:t>
    </dgm:pt>
    <dgm:pt modelId="{C9A34C0D-E98B-4723-A0CF-4F69CA61F1BA}" type="sibTrans" cxnId="{BE666A65-073B-461D-9589-EDBCFC064079}">
      <dgm:prSet/>
      <dgm:spPr/>
      <dgm:t>
        <a:bodyPr/>
        <a:lstStyle/>
        <a:p>
          <a:endParaRPr lang="en-US"/>
        </a:p>
      </dgm:t>
    </dgm:pt>
    <dgm:pt modelId="{C5FFA2E3-DCE1-2A41-882B-110C2A71F47E}" type="pres">
      <dgm:prSet presAssocID="{D79EA9DD-FC2A-4C66-B3B6-497CD19F342E}" presName="linear" presStyleCnt="0">
        <dgm:presLayoutVars>
          <dgm:animLvl val="lvl"/>
          <dgm:resizeHandles val="exact"/>
        </dgm:presLayoutVars>
      </dgm:prSet>
      <dgm:spPr/>
    </dgm:pt>
    <dgm:pt modelId="{5AA10E57-829E-4D4B-AD9C-F2E3F4A4EAA8}" type="pres">
      <dgm:prSet presAssocID="{A3E2351D-E39F-4703-825C-E79BB541297B}" presName="parentText" presStyleLbl="node1" presStyleIdx="0" presStyleCnt="7">
        <dgm:presLayoutVars>
          <dgm:chMax val="0"/>
          <dgm:bulletEnabled val="1"/>
        </dgm:presLayoutVars>
      </dgm:prSet>
      <dgm:spPr/>
    </dgm:pt>
    <dgm:pt modelId="{29BD48AC-EA9F-6C4B-AC72-ABB3CCEAE60F}" type="pres">
      <dgm:prSet presAssocID="{8DB8986F-8123-4591-B364-002EF8BFCF05}" presName="spacer" presStyleCnt="0"/>
      <dgm:spPr/>
    </dgm:pt>
    <dgm:pt modelId="{B1593315-E790-604C-B23C-6929157005C3}" type="pres">
      <dgm:prSet presAssocID="{737E06BA-8DB0-4FB6-92C6-912F6315C913}" presName="parentText" presStyleLbl="node1" presStyleIdx="1" presStyleCnt="7">
        <dgm:presLayoutVars>
          <dgm:chMax val="0"/>
          <dgm:bulletEnabled val="1"/>
        </dgm:presLayoutVars>
      </dgm:prSet>
      <dgm:spPr/>
    </dgm:pt>
    <dgm:pt modelId="{A3BEE4B6-E07C-134A-9285-64BD7B302A1D}" type="pres">
      <dgm:prSet presAssocID="{2331A6A6-AFB5-4191-8E84-4DA19227C97A}" presName="spacer" presStyleCnt="0"/>
      <dgm:spPr/>
    </dgm:pt>
    <dgm:pt modelId="{66F1F1B4-0644-454D-ACAB-09418BF78544}" type="pres">
      <dgm:prSet presAssocID="{B7DC5E00-1D39-4583-8846-B3307C03C43E}" presName="parentText" presStyleLbl="node1" presStyleIdx="2" presStyleCnt="7">
        <dgm:presLayoutVars>
          <dgm:chMax val="0"/>
          <dgm:bulletEnabled val="1"/>
        </dgm:presLayoutVars>
      </dgm:prSet>
      <dgm:spPr/>
    </dgm:pt>
    <dgm:pt modelId="{FD51F4D0-2B63-DA43-B686-0A50EADD55EA}" type="pres">
      <dgm:prSet presAssocID="{3A289FF5-4164-4239-BFEB-BF19550E4F7F}" presName="spacer" presStyleCnt="0"/>
      <dgm:spPr/>
    </dgm:pt>
    <dgm:pt modelId="{7918B84F-FA0A-7D4E-87BE-220B99998C20}" type="pres">
      <dgm:prSet presAssocID="{1464EBD2-0A29-4E72-B2A2-EC1CD75C3233}" presName="parentText" presStyleLbl="node1" presStyleIdx="3" presStyleCnt="7">
        <dgm:presLayoutVars>
          <dgm:chMax val="0"/>
          <dgm:bulletEnabled val="1"/>
        </dgm:presLayoutVars>
      </dgm:prSet>
      <dgm:spPr/>
    </dgm:pt>
    <dgm:pt modelId="{954C1159-CB61-714D-BCB0-BAEB9A478E70}" type="pres">
      <dgm:prSet presAssocID="{243FB207-9600-48E4-A9E2-E38F99B6C48D}" presName="spacer" presStyleCnt="0"/>
      <dgm:spPr/>
    </dgm:pt>
    <dgm:pt modelId="{D6401FA7-CB24-F843-97D5-CF3C750D16EB}" type="pres">
      <dgm:prSet presAssocID="{FC6C9D5A-BE2E-40C8-AB98-5BD51585BD47}" presName="parentText" presStyleLbl="node1" presStyleIdx="4" presStyleCnt="7">
        <dgm:presLayoutVars>
          <dgm:chMax val="0"/>
          <dgm:bulletEnabled val="1"/>
        </dgm:presLayoutVars>
      </dgm:prSet>
      <dgm:spPr/>
    </dgm:pt>
    <dgm:pt modelId="{49FADCBB-5393-5249-95C1-C7F0FDFE8F22}" type="pres">
      <dgm:prSet presAssocID="{B0261B6A-6169-4D25-B365-18B5F4E7CFA8}" presName="spacer" presStyleCnt="0"/>
      <dgm:spPr/>
    </dgm:pt>
    <dgm:pt modelId="{3050E0DE-D2EB-2C4F-9E47-31116CE3AF61}" type="pres">
      <dgm:prSet presAssocID="{2C6A822C-31B2-4A8F-B030-16B36671CF53}" presName="parentText" presStyleLbl="node1" presStyleIdx="5" presStyleCnt="7">
        <dgm:presLayoutVars>
          <dgm:chMax val="0"/>
          <dgm:bulletEnabled val="1"/>
        </dgm:presLayoutVars>
      </dgm:prSet>
      <dgm:spPr/>
    </dgm:pt>
    <dgm:pt modelId="{370BE073-C690-7A44-A5FE-89F5D38C8857}" type="pres">
      <dgm:prSet presAssocID="{43438DFF-F9CB-4176-98B9-3AAA2C251E29}" presName="spacer" presStyleCnt="0"/>
      <dgm:spPr/>
    </dgm:pt>
    <dgm:pt modelId="{A0A2517A-B9FB-2440-9E01-7FD89769BB62}" type="pres">
      <dgm:prSet presAssocID="{FE100302-923D-42DB-BCA8-DCB985868BBB}" presName="parentText" presStyleLbl="node1" presStyleIdx="6" presStyleCnt="7">
        <dgm:presLayoutVars>
          <dgm:chMax val="0"/>
          <dgm:bulletEnabled val="1"/>
        </dgm:presLayoutVars>
      </dgm:prSet>
      <dgm:spPr/>
    </dgm:pt>
  </dgm:ptLst>
  <dgm:cxnLst>
    <dgm:cxn modelId="{B84CAF03-BC10-B943-983F-4CD1E0D060F7}" type="presOf" srcId="{D79EA9DD-FC2A-4C66-B3B6-497CD19F342E}" destId="{C5FFA2E3-DCE1-2A41-882B-110C2A71F47E}" srcOrd="0" destOrd="0" presId="urn:microsoft.com/office/officeart/2005/8/layout/vList2"/>
    <dgm:cxn modelId="{0A149D11-965C-4ADA-A6C0-DBB251A76BC1}" srcId="{D79EA9DD-FC2A-4C66-B3B6-497CD19F342E}" destId="{B7DC5E00-1D39-4583-8846-B3307C03C43E}" srcOrd="2" destOrd="0" parTransId="{FC951BC9-9157-4BC0-9BB9-9FA4A6D061D0}" sibTransId="{3A289FF5-4164-4239-BFEB-BF19550E4F7F}"/>
    <dgm:cxn modelId="{01497E40-EAFC-1E42-85D2-FF4E6A9F5B3A}" type="presOf" srcId="{B7DC5E00-1D39-4583-8846-B3307C03C43E}" destId="{66F1F1B4-0644-454D-ACAB-09418BF78544}" srcOrd="0" destOrd="0" presId="urn:microsoft.com/office/officeart/2005/8/layout/vList2"/>
    <dgm:cxn modelId="{29260441-7B34-5447-97BD-E886C9408148}" type="presOf" srcId="{1464EBD2-0A29-4E72-B2A2-EC1CD75C3233}" destId="{7918B84F-FA0A-7D4E-87BE-220B99998C20}" srcOrd="0" destOrd="0" presId="urn:microsoft.com/office/officeart/2005/8/layout/vList2"/>
    <dgm:cxn modelId="{039BE041-F67C-43A3-9173-9480582AA283}" srcId="{D79EA9DD-FC2A-4C66-B3B6-497CD19F342E}" destId="{2C6A822C-31B2-4A8F-B030-16B36671CF53}" srcOrd="5" destOrd="0" parTransId="{07A98F3C-EACC-49DF-9BA7-5B76B8C25D93}" sibTransId="{43438DFF-F9CB-4176-98B9-3AAA2C251E29}"/>
    <dgm:cxn modelId="{30F80D63-4321-2F4C-B7D5-BA39C3639F1A}" type="presOf" srcId="{2C6A822C-31B2-4A8F-B030-16B36671CF53}" destId="{3050E0DE-D2EB-2C4F-9E47-31116CE3AF61}" srcOrd="0" destOrd="0" presId="urn:microsoft.com/office/officeart/2005/8/layout/vList2"/>
    <dgm:cxn modelId="{BE666A65-073B-461D-9589-EDBCFC064079}" srcId="{D79EA9DD-FC2A-4C66-B3B6-497CD19F342E}" destId="{FE100302-923D-42DB-BCA8-DCB985868BBB}" srcOrd="6" destOrd="0" parTransId="{C4177B24-F0EB-4D14-8968-8E2F22A0C108}" sibTransId="{C9A34C0D-E98B-4723-A0CF-4F69CA61F1BA}"/>
    <dgm:cxn modelId="{B0EBC84D-847E-4789-B7C3-42FE87E27BD5}" srcId="{D79EA9DD-FC2A-4C66-B3B6-497CD19F342E}" destId="{737E06BA-8DB0-4FB6-92C6-912F6315C913}" srcOrd="1" destOrd="0" parTransId="{3D206BA5-6279-4B44-872D-05DBA4BD1313}" sibTransId="{2331A6A6-AFB5-4191-8E84-4DA19227C97A}"/>
    <dgm:cxn modelId="{0D35E487-6339-4E8D-B630-C2F835FDAEE8}" srcId="{D79EA9DD-FC2A-4C66-B3B6-497CD19F342E}" destId="{1464EBD2-0A29-4E72-B2A2-EC1CD75C3233}" srcOrd="3" destOrd="0" parTransId="{F4794194-23F2-4A26-A68A-9F24E27380D1}" sibTransId="{243FB207-9600-48E4-A9E2-E38F99B6C48D}"/>
    <dgm:cxn modelId="{5CAA5B8E-3AE5-0A41-870A-8A2715FB43C1}" type="presOf" srcId="{FC6C9D5A-BE2E-40C8-AB98-5BD51585BD47}" destId="{D6401FA7-CB24-F843-97D5-CF3C750D16EB}" srcOrd="0" destOrd="0" presId="urn:microsoft.com/office/officeart/2005/8/layout/vList2"/>
    <dgm:cxn modelId="{71E88BB1-50AD-154F-8C27-5702F15F8334}" type="presOf" srcId="{FE100302-923D-42DB-BCA8-DCB985868BBB}" destId="{A0A2517A-B9FB-2440-9E01-7FD89769BB62}" srcOrd="0" destOrd="0" presId="urn:microsoft.com/office/officeart/2005/8/layout/vList2"/>
    <dgm:cxn modelId="{C08C7CB2-15EA-6F4C-BB86-666967F1C56E}" type="presOf" srcId="{737E06BA-8DB0-4FB6-92C6-912F6315C913}" destId="{B1593315-E790-604C-B23C-6929157005C3}" srcOrd="0" destOrd="0" presId="urn:microsoft.com/office/officeart/2005/8/layout/vList2"/>
    <dgm:cxn modelId="{6BBE5CC8-A914-4BD5-8DD6-61FCFFEA3E82}" srcId="{D79EA9DD-FC2A-4C66-B3B6-497CD19F342E}" destId="{A3E2351D-E39F-4703-825C-E79BB541297B}" srcOrd="0" destOrd="0" parTransId="{375811B6-1741-4F4C-A145-B053D32C0038}" sibTransId="{8DB8986F-8123-4591-B364-002EF8BFCF05}"/>
    <dgm:cxn modelId="{309CAAC9-4F63-674A-8250-3ED24E3A38F9}" type="presOf" srcId="{A3E2351D-E39F-4703-825C-E79BB541297B}" destId="{5AA10E57-829E-4D4B-AD9C-F2E3F4A4EAA8}" srcOrd="0" destOrd="0" presId="urn:microsoft.com/office/officeart/2005/8/layout/vList2"/>
    <dgm:cxn modelId="{403387D8-A13A-44B3-9AA1-0D485D7F67FA}" srcId="{D79EA9DD-FC2A-4C66-B3B6-497CD19F342E}" destId="{FC6C9D5A-BE2E-40C8-AB98-5BD51585BD47}" srcOrd="4" destOrd="0" parTransId="{8D3FA0F7-413F-42F5-AF93-19ADF8702C0B}" sibTransId="{B0261B6A-6169-4D25-B365-18B5F4E7CFA8}"/>
    <dgm:cxn modelId="{1D665E3A-3D54-8840-B44E-C833C80D5283}" type="presParOf" srcId="{C5FFA2E3-DCE1-2A41-882B-110C2A71F47E}" destId="{5AA10E57-829E-4D4B-AD9C-F2E3F4A4EAA8}" srcOrd="0" destOrd="0" presId="urn:microsoft.com/office/officeart/2005/8/layout/vList2"/>
    <dgm:cxn modelId="{EDDAE85F-708E-1C47-B821-2916A5548725}" type="presParOf" srcId="{C5FFA2E3-DCE1-2A41-882B-110C2A71F47E}" destId="{29BD48AC-EA9F-6C4B-AC72-ABB3CCEAE60F}" srcOrd="1" destOrd="0" presId="urn:microsoft.com/office/officeart/2005/8/layout/vList2"/>
    <dgm:cxn modelId="{6D23A9F7-E322-1846-BB47-023DDD3C6DD9}" type="presParOf" srcId="{C5FFA2E3-DCE1-2A41-882B-110C2A71F47E}" destId="{B1593315-E790-604C-B23C-6929157005C3}" srcOrd="2" destOrd="0" presId="urn:microsoft.com/office/officeart/2005/8/layout/vList2"/>
    <dgm:cxn modelId="{77A91B41-B47A-294B-B9D6-3AABBCB9EAFD}" type="presParOf" srcId="{C5FFA2E3-DCE1-2A41-882B-110C2A71F47E}" destId="{A3BEE4B6-E07C-134A-9285-64BD7B302A1D}" srcOrd="3" destOrd="0" presId="urn:microsoft.com/office/officeart/2005/8/layout/vList2"/>
    <dgm:cxn modelId="{545C6931-43A7-5F47-99F0-1C5678B14C76}" type="presParOf" srcId="{C5FFA2E3-DCE1-2A41-882B-110C2A71F47E}" destId="{66F1F1B4-0644-454D-ACAB-09418BF78544}" srcOrd="4" destOrd="0" presId="urn:microsoft.com/office/officeart/2005/8/layout/vList2"/>
    <dgm:cxn modelId="{3CF019D3-A1B8-4A4F-B79F-DC3ABFED1B26}" type="presParOf" srcId="{C5FFA2E3-DCE1-2A41-882B-110C2A71F47E}" destId="{FD51F4D0-2B63-DA43-B686-0A50EADD55EA}" srcOrd="5" destOrd="0" presId="urn:microsoft.com/office/officeart/2005/8/layout/vList2"/>
    <dgm:cxn modelId="{4524AB70-C947-3540-90E9-35925758A585}" type="presParOf" srcId="{C5FFA2E3-DCE1-2A41-882B-110C2A71F47E}" destId="{7918B84F-FA0A-7D4E-87BE-220B99998C20}" srcOrd="6" destOrd="0" presId="urn:microsoft.com/office/officeart/2005/8/layout/vList2"/>
    <dgm:cxn modelId="{2E4EBEB8-4FF7-CD4C-9D13-E7A2CA81CC31}" type="presParOf" srcId="{C5FFA2E3-DCE1-2A41-882B-110C2A71F47E}" destId="{954C1159-CB61-714D-BCB0-BAEB9A478E70}" srcOrd="7" destOrd="0" presId="urn:microsoft.com/office/officeart/2005/8/layout/vList2"/>
    <dgm:cxn modelId="{8846D903-2265-8547-85A8-1ABF403707C2}" type="presParOf" srcId="{C5FFA2E3-DCE1-2A41-882B-110C2A71F47E}" destId="{D6401FA7-CB24-F843-97D5-CF3C750D16EB}" srcOrd="8" destOrd="0" presId="urn:microsoft.com/office/officeart/2005/8/layout/vList2"/>
    <dgm:cxn modelId="{3920567A-9244-FA47-8849-833C4ABA37DE}" type="presParOf" srcId="{C5FFA2E3-DCE1-2A41-882B-110C2A71F47E}" destId="{49FADCBB-5393-5249-95C1-C7F0FDFE8F22}" srcOrd="9" destOrd="0" presId="urn:microsoft.com/office/officeart/2005/8/layout/vList2"/>
    <dgm:cxn modelId="{7716BE4F-0868-7E4F-B16E-3EACD31FA46C}" type="presParOf" srcId="{C5FFA2E3-DCE1-2A41-882B-110C2A71F47E}" destId="{3050E0DE-D2EB-2C4F-9E47-31116CE3AF61}" srcOrd="10" destOrd="0" presId="urn:microsoft.com/office/officeart/2005/8/layout/vList2"/>
    <dgm:cxn modelId="{58D1EAC7-DB79-654B-9D8F-E39D8706A3F5}" type="presParOf" srcId="{C5FFA2E3-DCE1-2A41-882B-110C2A71F47E}" destId="{370BE073-C690-7A44-A5FE-89F5D38C8857}" srcOrd="11" destOrd="0" presId="urn:microsoft.com/office/officeart/2005/8/layout/vList2"/>
    <dgm:cxn modelId="{42F2B2E7-271F-C145-836B-880CDA4BD83D}" type="presParOf" srcId="{C5FFA2E3-DCE1-2A41-882B-110C2A71F47E}" destId="{A0A2517A-B9FB-2440-9E01-7FD89769BB62}"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10E57-829E-4D4B-AD9C-F2E3F4A4EAA8}">
      <dsp:nvSpPr>
        <dsp:cNvPr id="0" name=""/>
        <dsp:cNvSpPr/>
      </dsp:nvSpPr>
      <dsp:spPr>
        <a:xfrm>
          <a:off x="0" y="9788"/>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Reduction du stress </a:t>
          </a:r>
          <a:endParaRPr lang="en-US" sz="2200" kern="1200"/>
        </a:p>
      </dsp:txBody>
      <dsp:txXfrm>
        <a:off x="25759" y="35547"/>
        <a:ext cx="10190388" cy="476152"/>
      </dsp:txXfrm>
    </dsp:sp>
    <dsp:sp modelId="{B1593315-E790-604C-B23C-6929157005C3}">
      <dsp:nvSpPr>
        <dsp:cNvPr id="0" name=""/>
        <dsp:cNvSpPr/>
      </dsp:nvSpPr>
      <dsp:spPr>
        <a:xfrm>
          <a:off x="0" y="600818"/>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Confiance en soi </a:t>
          </a:r>
          <a:endParaRPr lang="en-US" sz="2200" kern="1200"/>
        </a:p>
      </dsp:txBody>
      <dsp:txXfrm>
        <a:off x="25759" y="626577"/>
        <a:ext cx="10190388" cy="476152"/>
      </dsp:txXfrm>
    </dsp:sp>
    <dsp:sp modelId="{66F1F1B4-0644-454D-ACAB-09418BF78544}">
      <dsp:nvSpPr>
        <dsp:cNvPr id="0" name=""/>
        <dsp:cNvSpPr/>
      </dsp:nvSpPr>
      <dsp:spPr>
        <a:xfrm>
          <a:off x="0" y="1191848"/>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Ancrage mentale</a:t>
          </a:r>
          <a:endParaRPr lang="en-US" sz="2200" kern="1200"/>
        </a:p>
      </dsp:txBody>
      <dsp:txXfrm>
        <a:off x="25759" y="1217607"/>
        <a:ext cx="10190388" cy="476152"/>
      </dsp:txXfrm>
    </dsp:sp>
    <dsp:sp modelId="{7918B84F-FA0A-7D4E-87BE-220B99998C20}">
      <dsp:nvSpPr>
        <dsp:cNvPr id="0" name=""/>
        <dsp:cNvSpPr/>
      </dsp:nvSpPr>
      <dsp:spPr>
        <a:xfrm>
          <a:off x="0" y="1782879"/>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Rafraichir un geste, une notion après une longue interruption de vol ( REV)</a:t>
          </a:r>
          <a:endParaRPr lang="en-US" sz="2200" kern="1200"/>
        </a:p>
      </dsp:txBody>
      <dsp:txXfrm>
        <a:off x="25759" y="1808638"/>
        <a:ext cx="10190388" cy="476152"/>
      </dsp:txXfrm>
    </dsp:sp>
    <dsp:sp modelId="{D6401FA7-CB24-F843-97D5-CF3C750D16EB}">
      <dsp:nvSpPr>
        <dsp:cNvPr id="0" name=""/>
        <dsp:cNvSpPr/>
      </dsp:nvSpPr>
      <dsp:spPr>
        <a:xfrm>
          <a:off x="0" y="2373909"/>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Pre-activation mentale avant un test en vol ( Brevet – Prorogation – Renouvellement )</a:t>
          </a:r>
          <a:endParaRPr lang="en-US" sz="2200" kern="1200"/>
        </a:p>
      </dsp:txBody>
      <dsp:txXfrm>
        <a:off x="25759" y="2399668"/>
        <a:ext cx="10190388" cy="476152"/>
      </dsp:txXfrm>
    </dsp:sp>
    <dsp:sp modelId="{3050E0DE-D2EB-2C4F-9E47-31116CE3AF61}">
      <dsp:nvSpPr>
        <dsp:cNvPr id="0" name=""/>
        <dsp:cNvSpPr/>
      </dsp:nvSpPr>
      <dsp:spPr>
        <a:xfrm>
          <a:off x="0" y="2964939"/>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Amélioration une fois en vol des processus décisionnels </a:t>
          </a:r>
          <a:endParaRPr lang="en-US" sz="2200" kern="1200"/>
        </a:p>
      </dsp:txBody>
      <dsp:txXfrm>
        <a:off x="25759" y="2990698"/>
        <a:ext cx="10190388" cy="476152"/>
      </dsp:txXfrm>
    </dsp:sp>
    <dsp:sp modelId="{A0A2517A-B9FB-2440-9E01-7FD89769BB62}">
      <dsp:nvSpPr>
        <dsp:cNvPr id="0" name=""/>
        <dsp:cNvSpPr/>
      </dsp:nvSpPr>
      <dsp:spPr>
        <a:xfrm>
          <a:off x="0" y="3555969"/>
          <a:ext cx="1024190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Libérer des ressources cognitive quand la charge de travail augmente </a:t>
          </a:r>
          <a:endParaRPr lang="en-US" sz="2200" kern="1200"/>
        </a:p>
      </dsp:txBody>
      <dsp:txXfrm>
        <a:off x="25759" y="3581728"/>
        <a:ext cx="10190388"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B2ED25FA-D88D-3047-8257-5F84E5A75309}" type="datetimeFigureOut">
              <a:rPr lang="fr-FR"/>
              <a:pPr>
                <a:defRPr/>
              </a:pPr>
              <a:t>13/12/2022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715E2DB1-4498-BD4D-B712-00381B81B596}" type="slidenum">
              <a:rPr lang="fr-FR"/>
              <a:pPr>
                <a:defRPr/>
              </a:pPr>
              <a:t>‹#›</a:t>
            </a:fld>
            <a:endParaRPr lang="fr-FR"/>
          </a:p>
        </p:txBody>
      </p:sp>
    </p:spTree>
    <p:extLst>
      <p:ext uri="{BB962C8B-B14F-4D97-AF65-F5344CB8AC3E}">
        <p14:creationId xmlns:p14="http://schemas.microsoft.com/office/powerpoint/2010/main" val="914775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procédé est couramment utilisé par les athlètes de haut niveau. C’est ainsi qu’ils peuvent parfaire ou corriger un geste technique pour gagner des fractions de secondes ou de précieux centimètres. Cette possibilité repose sur une propriété étonnante du cerveau : quand on s’imagine en train de faire un mouvement, on active les mêmes zones cérébrales que celles liées au contrôle musculaire de cette action.</a:t>
            </a:r>
          </a:p>
          <a:p>
            <a:r>
              <a:rPr lang="fr-FR" dirty="0"/>
              <a:t>L’image, c’est la représentation ou la visualisation que se fait le mental d’un geste, d’un évènement, ou d’une situation, et cela par le biais des expériences antérieures et des sens : vue, ouïe, toucher, ressenti kinesthésique**, etc. L’image mentale de l’exécution d’un geste n’est donc pas qu’un simple film dans la tête, c’est surtout la réactivation des sensations associées à l’action.</a:t>
            </a:r>
          </a:p>
        </p:txBody>
      </p:sp>
      <p:sp>
        <p:nvSpPr>
          <p:cNvPr id="4" name="Espace réservé du numéro de diapositive 3"/>
          <p:cNvSpPr>
            <a:spLocks noGrp="1"/>
          </p:cNvSpPr>
          <p:nvPr>
            <p:ph type="sldNum" sz="quarter" idx="5"/>
          </p:nvPr>
        </p:nvSpPr>
        <p:spPr/>
        <p:txBody>
          <a:bodyPr/>
          <a:lstStyle/>
          <a:p>
            <a:pPr>
              <a:defRPr/>
            </a:pPr>
            <a:fld id="{715E2DB1-4498-BD4D-B712-00381B81B596}" type="slidenum">
              <a:rPr lang="fr-FR" smtClean="0"/>
              <a:pPr>
                <a:defRPr/>
              </a:pPr>
              <a:t>2</a:t>
            </a:fld>
            <a:endParaRPr lang="fr-FR"/>
          </a:p>
        </p:txBody>
      </p:sp>
    </p:spTree>
    <p:extLst>
      <p:ext uri="{BB962C8B-B14F-4D97-AF65-F5344CB8AC3E}">
        <p14:creationId xmlns:p14="http://schemas.microsoft.com/office/powerpoint/2010/main" val="126952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15E2DB1-4498-BD4D-B712-00381B81B596}" type="slidenum">
              <a:rPr lang="fr-FR" smtClean="0"/>
              <a:pPr>
                <a:defRPr/>
              </a:pPr>
              <a:t>3</a:t>
            </a:fld>
            <a:endParaRPr lang="fr-FR"/>
          </a:p>
        </p:txBody>
      </p:sp>
    </p:spTree>
    <p:extLst>
      <p:ext uri="{BB962C8B-B14F-4D97-AF65-F5344CB8AC3E}">
        <p14:creationId xmlns:p14="http://schemas.microsoft.com/office/powerpoint/2010/main" val="340176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15E2DB1-4498-BD4D-B712-00381B81B596}" type="slidenum">
              <a:rPr lang="fr-FR" smtClean="0"/>
              <a:pPr>
                <a:defRPr/>
              </a:pPr>
              <a:t>5</a:t>
            </a:fld>
            <a:endParaRPr lang="fr-FR"/>
          </a:p>
        </p:txBody>
      </p:sp>
    </p:spTree>
    <p:extLst>
      <p:ext uri="{BB962C8B-B14F-4D97-AF65-F5344CB8AC3E}">
        <p14:creationId xmlns:p14="http://schemas.microsoft.com/office/powerpoint/2010/main" val="215146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2150F87B-4C42-734D-B41B-3BC8F845369D}" type="datetimeFigureOut">
              <a:rPr lang="fr-FR"/>
              <a:pPr>
                <a:defRPr/>
              </a:pPr>
              <a:t>13/12/2022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E6B377-2240-DC4A-B177-A9EE5BE70354}" type="slidenum">
              <a:rPr lang="fr-FR"/>
              <a:pPr>
                <a:defRPr/>
              </a:pPr>
              <a:t>‹#›</a:t>
            </a:fld>
            <a:endParaRPr lang="fr-FR"/>
          </a:p>
        </p:txBody>
      </p:sp>
    </p:spTree>
    <p:extLst>
      <p:ext uri="{BB962C8B-B14F-4D97-AF65-F5344CB8AC3E}">
        <p14:creationId xmlns:p14="http://schemas.microsoft.com/office/powerpoint/2010/main" val="23069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E3FD0BA-F30A-6844-8A3F-F738625171D6}" type="datetimeFigureOut">
              <a:rPr lang="fr-FR"/>
              <a:pPr>
                <a:defRPr/>
              </a:pPr>
              <a:t>13/12/2022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7476F7E-30A6-264F-9584-46BEE1A56DE0}" type="slidenum">
              <a:rPr lang="fr-FR"/>
              <a:pPr>
                <a:defRPr/>
              </a:pPr>
              <a:t>‹#›</a:t>
            </a:fld>
            <a:endParaRPr lang="fr-FR"/>
          </a:p>
        </p:txBody>
      </p:sp>
    </p:spTree>
    <p:extLst>
      <p:ext uri="{BB962C8B-B14F-4D97-AF65-F5344CB8AC3E}">
        <p14:creationId xmlns:p14="http://schemas.microsoft.com/office/powerpoint/2010/main" val="87343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015DAD7-3D67-4242-874E-B2D57A0401E2}" type="datetimeFigureOut">
              <a:rPr lang="fr-FR"/>
              <a:pPr>
                <a:defRPr/>
              </a:pPr>
              <a:t>13/12/2022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1CF9EDA-F9AA-A149-B388-830D3B824515}" type="slidenum">
              <a:rPr lang="fr-FR"/>
              <a:pPr>
                <a:defRPr/>
              </a:pPr>
              <a:t>‹#›</a:t>
            </a:fld>
            <a:endParaRPr lang="fr-FR"/>
          </a:p>
        </p:txBody>
      </p:sp>
    </p:spTree>
    <p:extLst>
      <p:ext uri="{BB962C8B-B14F-4D97-AF65-F5344CB8AC3E}">
        <p14:creationId xmlns:p14="http://schemas.microsoft.com/office/powerpoint/2010/main" val="198986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D309E99-45CB-3A4E-9142-061922821517}" type="datetimeFigureOut">
              <a:rPr lang="fr-FR"/>
              <a:pPr>
                <a:defRPr/>
              </a:pPr>
              <a:t>13/12/2022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E07E659-2462-BB45-9AA1-F0C989E4B3DA}" type="slidenum">
              <a:rPr lang="fr-FR"/>
              <a:pPr>
                <a:defRPr/>
              </a:pPr>
              <a:t>‹#›</a:t>
            </a:fld>
            <a:endParaRPr lang="fr-FR"/>
          </a:p>
        </p:txBody>
      </p:sp>
    </p:spTree>
    <p:extLst>
      <p:ext uri="{BB962C8B-B14F-4D97-AF65-F5344CB8AC3E}">
        <p14:creationId xmlns:p14="http://schemas.microsoft.com/office/powerpoint/2010/main" val="354449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883DFE6-ACBF-3F43-9280-87ABD218D05F}" type="datetimeFigureOut">
              <a:rPr lang="fr-FR"/>
              <a:pPr>
                <a:defRPr/>
              </a:pPr>
              <a:t>13/12/2022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44198B0-5A68-374C-AF08-7F1C0BD72813}" type="slidenum">
              <a:rPr lang="fr-FR"/>
              <a:pPr>
                <a:defRPr/>
              </a:pPr>
              <a:t>‹#›</a:t>
            </a:fld>
            <a:endParaRPr lang="fr-FR"/>
          </a:p>
        </p:txBody>
      </p:sp>
    </p:spTree>
    <p:extLst>
      <p:ext uri="{BB962C8B-B14F-4D97-AF65-F5344CB8AC3E}">
        <p14:creationId xmlns:p14="http://schemas.microsoft.com/office/powerpoint/2010/main" val="306931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1C730669-9A23-8F48-852D-E50AC3BBE239}" type="datetimeFigureOut">
              <a:rPr lang="fr-FR"/>
              <a:pPr>
                <a:defRPr/>
              </a:pPr>
              <a:t>13/12/2022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BD77420-D748-A441-9B84-C42FE3080814}" type="slidenum">
              <a:rPr lang="fr-FR"/>
              <a:pPr>
                <a:defRPr/>
              </a:pPr>
              <a:t>‹#›</a:t>
            </a:fld>
            <a:endParaRPr lang="fr-FR"/>
          </a:p>
        </p:txBody>
      </p:sp>
    </p:spTree>
    <p:extLst>
      <p:ext uri="{BB962C8B-B14F-4D97-AF65-F5344CB8AC3E}">
        <p14:creationId xmlns:p14="http://schemas.microsoft.com/office/powerpoint/2010/main" val="144187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DDBDF8EA-FCDB-454F-AD62-E715FDAD4DD9}" type="datetimeFigureOut">
              <a:rPr lang="fr-FR"/>
              <a:pPr>
                <a:defRPr/>
              </a:pPr>
              <a:t>13/12/2022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49F3498-B46F-6749-BF0A-B7EC87ED0FCF}" type="slidenum">
              <a:rPr lang="fr-FR"/>
              <a:pPr>
                <a:defRPr/>
              </a:pPr>
              <a:t>‹#›</a:t>
            </a:fld>
            <a:endParaRPr lang="fr-FR"/>
          </a:p>
        </p:txBody>
      </p:sp>
    </p:spTree>
    <p:extLst>
      <p:ext uri="{BB962C8B-B14F-4D97-AF65-F5344CB8AC3E}">
        <p14:creationId xmlns:p14="http://schemas.microsoft.com/office/powerpoint/2010/main" val="64130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976B2B7B-426A-EF43-8582-AD556019836D}" type="datetimeFigureOut">
              <a:rPr lang="fr-FR"/>
              <a:pPr>
                <a:defRPr/>
              </a:pPr>
              <a:t>13/12/2022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1CB5675-D260-D84B-A7BE-69EBC1500CF2}" type="slidenum">
              <a:rPr lang="fr-FR"/>
              <a:pPr>
                <a:defRPr/>
              </a:pPr>
              <a:t>‹#›</a:t>
            </a:fld>
            <a:endParaRPr lang="fr-FR"/>
          </a:p>
        </p:txBody>
      </p:sp>
    </p:spTree>
    <p:extLst>
      <p:ext uri="{BB962C8B-B14F-4D97-AF65-F5344CB8AC3E}">
        <p14:creationId xmlns:p14="http://schemas.microsoft.com/office/powerpoint/2010/main" val="270644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582049-3CED-114A-B985-4AE71CBC9648}" type="datetimeFigureOut">
              <a:rPr lang="fr-FR"/>
              <a:pPr>
                <a:defRPr/>
              </a:pPr>
              <a:t>13/12/2022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015AA3A-12D6-9342-97BC-320B461E39A3}" type="slidenum">
              <a:rPr lang="fr-FR"/>
              <a:pPr>
                <a:defRPr/>
              </a:pPr>
              <a:t>‹#›</a:t>
            </a:fld>
            <a:endParaRPr lang="fr-FR"/>
          </a:p>
        </p:txBody>
      </p:sp>
    </p:spTree>
    <p:extLst>
      <p:ext uri="{BB962C8B-B14F-4D97-AF65-F5344CB8AC3E}">
        <p14:creationId xmlns:p14="http://schemas.microsoft.com/office/powerpoint/2010/main" val="71337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07CB436-7BB5-7643-B22A-C9C71CA42413}" type="datetimeFigureOut">
              <a:rPr lang="fr-FR"/>
              <a:pPr>
                <a:defRPr/>
              </a:pPr>
              <a:t>13/12/2022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25E5625-8D10-4246-B841-759139FC067C}" type="slidenum">
              <a:rPr lang="fr-FR"/>
              <a:pPr>
                <a:defRPr/>
              </a:pPr>
              <a:t>‹#›</a:t>
            </a:fld>
            <a:endParaRPr lang="fr-FR"/>
          </a:p>
        </p:txBody>
      </p:sp>
    </p:spTree>
    <p:extLst>
      <p:ext uri="{BB962C8B-B14F-4D97-AF65-F5344CB8AC3E}">
        <p14:creationId xmlns:p14="http://schemas.microsoft.com/office/powerpoint/2010/main" val="257362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0B6C40-DDCA-DE4B-96A8-2146B5CE13F7}" type="datetimeFigureOut">
              <a:rPr lang="fr-FR"/>
              <a:pPr>
                <a:defRPr/>
              </a:pPr>
              <a:t>13/12/2022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1F23F45-7C8E-AE41-92E5-97972F7D8687}" type="slidenum">
              <a:rPr lang="fr-FR"/>
              <a:pPr>
                <a:defRPr/>
              </a:pPr>
              <a:t>‹#›</a:t>
            </a:fld>
            <a:endParaRPr lang="fr-FR"/>
          </a:p>
        </p:txBody>
      </p:sp>
    </p:spTree>
    <p:extLst>
      <p:ext uri="{BB962C8B-B14F-4D97-AF65-F5344CB8AC3E}">
        <p14:creationId xmlns:p14="http://schemas.microsoft.com/office/powerpoint/2010/main" val="326146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a:defRPr/>
            </a:pPr>
            <a:fld id="{EAE7717C-3931-7D43-BC38-716C8BA9CF36}" type="datetimeFigureOut">
              <a:rPr lang="fr-FR"/>
              <a:pPr>
                <a:defRPr/>
              </a:pPr>
              <a:t>13/12/2022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a:defRPr/>
            </a:pPr>
            <a:fld id="{200C2A11-404C-5D42-85EE-B5286DB33899}"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youtube.com/watch?v=zYabRkWjZ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20-06-04 à 21.0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06" y="271639"/>
            <a:ext cx="1349727" cy="884304"/>
          </a:xfrm>
          <a:prstGeom prst="rect">
            <a:avLst/>
          </a:prstGeom>
        </p:spPr>
      </p:pic>
      <p:pic>
        <p:nvPicPr>
          <p:cNvPr id="2" name="Image 1" descr="Capture d’écran 2022-01-06 à 15.47.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074" y="691189"/>
            <a:ext cx="6604000" cy="4939356"/>
          </a:xfrm>
          <a:prstGeom prst="rect">
            <a:avLst/>
          </a:prstGeom>
        </p:spPr>
      </p:pic>
      <p:sp>
        <p:nvSpPr>
          <p:cNvPr id="5" name="ZoneTexte 4"/>
          <p:cNvSpPr txBox="1"/>
          <p:nvPr/>
        </p:nvSpPr>
        <p:spPr>
          <a:xfrm>
            <a:off x="4162329" y="6166811"/>
            <a:ext cx="3867341" cy="523220"/>
          </a:xfrm>
          <a:prstGeom prst="rect">
            <a:avLst/>
          </a:prstGeom>
          <a:noFill/>
        </p:spPr>
        <p:txBody>
          <a:bodyPr wrap="none" rtlCol="0">
            <a:spAutoFit/>
          </a:bodyPr>
          <a:lstStyle/>
          <a:p>
            <a:r>
              <a:rPr lang="fr-FR" sz="2800" b="1" dirty="0"/>
              <a:t>IMAGERIE MENTALE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20-06-04 à 21.0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06" y="271639"/>
            <a:ext cx="1349727" cy="884304"/>
          </a:xfrm>
          <a:prstGeom prst="rect">
            <a:avLst/>
          </a:prstGeom>
        </p:spPr>
      </p:pic>
      <p:sp>
        <p:nvSpPr>
          <p:cNvPr id="5" name="ZoneTexte 4"/>
          <p:cNvSpPr txBox="1"/>
          <p:nvPr/>
        </p:nvSpPr>
        <p:spPr>
          <a:xfrm>
            <a:off x="4876756" y="452181"/>
            <a:ext cx="3867341" cy="523220"/>
          </a:xfrm>
          <a:prstGeom prst="rect">
            <a:avLst/>
          </a:prstGeom>
          <a:noFill/>
        </p:spPr>
        <p:txBody>
          <a:bodyPr wrap="none" rtlCol="0">
            <a:spAutoFit/>
          </a:bodyPr>
          <a:lstStyle/>
          <a:p>
            <a:r>
              <a:rPr lang="fr-FR" sz="2800" b="1" dirty="0"/>
              <a:t>IMAGERIE MENTALE </a:t>
            </a:r>
          </a:p>
        </p:txBody>
      </p:sp>
      <p:sp>
        <p:nvSpPr>
          <p:cNvPr id="4" name="ZoneTexte 3">
            <a:extLst>
              <a:ext uri="{FF2B5EF4-FFF2-40B4-BE49-F238E27FC236}">
                <a16:creationId xmlns:a16="http://schemas.microsoft.com/office/drawing/2014/main" id="{5674FCCE-761A-8683-C723-E09223CA2ADD}"/>
              </a:ext>
            </a:extLst>
          </p:cNvPr>
          <p:cNvSpPr txBox="1"/>
          <p:nvPr/>
        </p:nvSpPr>
        <p:spPr>
          <a:xfrm>
            <a:off x="299857" y="2069432"/>
            <a:ext cx="4730782" cy="2031325"/>
          </a:xfrm>
          <a:prstGeom prst="rect">
            <a:avLst/>
          </a:prstGeom>
          <a:noFill/>
        </p:spPr>
        <p:txBody>
          <a:bodyPr wrap="none" rtlCol="0">
            <a:spAutoFit/>
          </a:bodyPr>
          <a:lstStyle/>
          <a:p>
            <a:r>
              <a:rPr lang="fr-FR" b="1" dirty="0"/>
              <a:t>AVANT LE VOL </a:t>
            </a:r>
            <a:r>
              <a:rPr lang="fr-FR" sz="1600" i="1" dirty="0"/>
              <a:t>(PRE ACTIVATION) </a:t>
            </a:r>
            <a:r>
              <a:rPr lang="fr-FR" b="1" dirty="0"/>
              <a:t>: </a:t>
            </a:r>
          </a:p>
          <a:p>
            <a:endParaRPr lang="fr-FR" b="1" dirty="0"/>
          </a:p>
          <a:p>
            <a:pPr marL="285750" indent="-285750">
              <a:buFont typeface="Arial" panose="020B0604020202020204" pitchFamily="34" charset="0"/>
              <a:buChar char="•"/>
            </a:pPr>
            <a:r>
              <a:rPr lang="fr-FR" dirty="0"/>
              <a:t>Pour avoir le bon geste.</a:t>
            </a:r>
          </a:p>
          <a:p>
            <a:endParaRPr lang="fr-FR" dirty="0"/>
          </a:p>
          <a:p>
            <a:pPr marL="285750" indent="-285750">
              <a:buFont typeface="Arial" panose="020B0604020202020204" pitchFamily="34" charset="0"/>
              <a:buChar char="•"/>
            </a:pPr>
            <a:r>
              <a:rPr lang="fr-FR" dirty="0"/>
              <a:t>Pour imprimer la mémoire musculaire. </a:t>
            </a:r>
          </a:p>
          <a:p>
            <a:endParaRPr lang="fr-FR" dirty="0"/>
          </a:p>
          <a:p>
            <a:pPr marL="285750" indent="-285750">
              <a:buFont typeface="Arial" panose="020B0604020202020204" pitchFamily="34" charset="0"/>
              <a:buChar char="•"/>
            </a:pPr>
            <a:r>
              <a:rPr lang="fr-FR" dirty="0"/>
              <a:t>Pour appliquer une procédure d’urgence. </a:t>
            </a:r>
          </a:p>
        </p:txBody>
      </p:sp>
      <p:sp>
        <p:nvSpPr>
          <p:cNvPr id="6" name="ZoneTexte 5">
            <a:extLst>
              <a:ext uri="{FF2B5EF4-FFF2-40B4-BE49-F238E27FC236}">
                <a16:creationId xmlns:a16="http://schemas.microsoft.com/office/drawing/2014/main" id="{EF7DD6EA-E55C-1803-4072-DEAA1AB3BAE1}"/>
              </a:ext>
            </a:extLst>
          </p:cNvPr>
          <p:cNvSpPr txBox="1"/>
          <p:nvPr/>
        </p:nvSpPr>
        <p:spPr>
          <a:xfrm>
            <a:off x="5947401" y="2069432"/>
            <a:ext cx="6256841" cy="2031325"/>
          </a:xfrm>
          <a:prstGeom prst="rect">
            <a:avLst/>
          </a:prstGeom>
          <a:noFill/>
        </p:spPr>
        <p:txBody>
          <a:bodyPr wrap="none" rtlCol="0">
            <a:spAutoFit/>
          </a:bodyPr>
          <a:lstStyle/>
          <a:p>
            <a:r>
              <a:rPr lang="fr-FR" b="1" dirty="0"/>
              <a:t>APRES LE VOL  (</a:t>
            </a:r>
            <a:r>
              <a:rPr lang="fr-FR" dirty="0"/>
              <a:t>AMELIORATION) </a:t>
            </a:r>
            <a:r>
              <a:rPr lang="fr-FR" b="1" dirty="0"/>
              <a:t>: </a:t>
            </a:r>
          </a:p>
          <a:p>
            <a:endParaRPr lang="fr-FR" b="1" dirty="0"/>
          </a:p>
          <a:p>
            <a:pPr marL="285750" indent="-285750">
              <a:buFont typeface="Arial" panose="020B0604020202020204" pitchFamily="34" charset="0"/>
              <a:buChar char="•"/>
            </a:pPr>
            <a:r>
              <a:rPr lang="fr-FR" dirty="0"/>
              <a:t>Pour corriger, détecter une erreur de gestuel.</a:t>
            </a:r>
          </a:p>
          <a:p>
            <a:endParaRPr lang="fr-FR" dirty="0"/>
          </a:p>
          <a:p>
            <a:pPr marL="285750" indent="-285750">
              <a:buFont typeface="Arial" panose="020B0604020202020204" pitchFamily="34" charset="0"/>
              <a:buChar char="•"/>
            </a:pPr>
            <a:r>
              <a:rPr lang="fr-FR" dirty="0"/>
              <a:t>Pour amélioré le mouvement et  la mémoire musculaire. </a:t>
            </a:r>
          </a:p>
          <a:p>
            <a:endParaRPr lang="fr-FR" dirty="0"/>
          </a:p>
          <a:p>
            <a:pPr marL="285750" indent="-285750">
              <a:buFont typeface="Arial" panose="020B0604020202020204" pitchFamily="34" charset="0"/>
              <a:buChar char="•"/>
            </a:pPr>
            <a:r>
              <a:rPr lang="fr-FR" dirty="0"/>
              <a:t>Pour débriefer une partie technique du vol </a:t>
            </a:r>
          </a:p>
        </p:txBody>
      </p:sp>
      <p:sp>
        <p:nvSpPr>
          <p:cNvPr id="7" name="ZoneTexte 6">
            <a:extLst>
              <a:ext uri="{FF2B5EF4-FFF2-40B4-BE49-F238E27FC236}">
                <a16:creationId xmlns:a16="http://schemas.microsoft.com/office/drawing/2014/main" id="{3AA4E53A-FB57-9FBE-ADF5-7A7A942F3DC3}"/>
              </a:ext>
            </a:extLst>
          </p:cNvPr>
          <p:cNvSpPr txBox="1"/>
          <p:nvPr/>
        </p:nvSpPr>
        <p:spPr>
          <a:xfrm>
            <a:off x="299857" y="4902400"/>
            <a:ext cx="11490646" cy="584775"/>
          </a:xfrm>
          <a:prstGeom prst="rect">
            <a:avLst/>
          </a:prstGeom>
          <a:noFill/>
        </p:spPr>
        <p:txBody>
          <a:bodyPr wrap="none" rtlCol="0">
            <a:spAutoFit/>
          </a:bodyPr>
          <a:lstStyle/>
          <a:p>
            <a:r>
              <a:rPr lang="fr-FR" sz="1600" dirty="0"/>
              <a:t>En sport ou n’importe quelle autre discipline, pour ancrer un nouveau mouvement il faut le répéter un certain nombre de fois.</a:t>
            </a:r>
          </a:p>
          <a:p>
            <a:pPr algn="ctr"/>
            <a:r>
              <a:rPr lang="fr-FR" sz="1600" b="1" dirty="0"/>
              <a:t>ENCRAGE MÉMOIRE PROCEDURAL </a:t>
            </a:r>
          </a:p>
        </p:txBody>
      </p:sp>
      <p:sp>
        <p:nvSpPr>
          <p:cNvPr id="8" name="ZoneTexte 7">
            <a:extLst>
              <a:ext uri="{FF2B5EF4-FFF2-40B4-BE49-F238E27FC236}">
                <a16:creationId xmlns:a16="http://schemas.microsoft.com/office/drawing/2014/main" id="{7BAB292F-940A-DD2D-6478-FF28AE30F314}"/>
              </a:ext>
            </a:extLst>
          </p:cNvPr>
          <p:cNvSpPr txBox="1"/>
          <p:nvPr/>
        </p:nvSpPr>
        <p:spPr>
          <a:xfrm>
            <a:off x="2665248" y="5915891"/>
            <a:ext cx="6378669" cy="369332"/>
          </a:xfrm>
          <a:prstGeom prst="rect">
            <a:avLst/>
          </a:prstGeom>
          <a:noFill/>
        </p:spPr>
        <p:txBody>
          <a:bodyPr wrap="none" rtlCol="0">
            <a:spAutoFit/>
          </a:bodyPr>
          <a:lstStyle/>
          <a:p>
            <a:r>
              <a:rPr lang="fr-FR" dirty="0"/>
              <a:t>Cette perspective fait appel au cinq sens et à la kinesthésie. </a:t>
            </a:r>
          </a:p>
        </p:txBody>
      </p:sp>
      <p:pic>
        <p:nvPicPr>
          <p:cNvPr id="10" name="Image 9">
            <a:extLst>
              <a:ext uri="{FF2B5EF4-FFF2-40B4-BE49-F238E27FC236}">
                <a16:creationId xmlns:a16="http://schemas.microsoft.com/office/drawing/2014/main" id="{E6A41922-5DE7-F618-5466-3DEDD157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5575" y="112305"/>
            <a:ext cx="1755069" cy="1411856"/>
          </a:xfrm>
          <a:prstGeom prst="rect">
            <a:avLst/>
          </a:prstGeom>
          <a:effectLst>
            <a:softEdge rad="127000"/>
          </a:effectLst>
        </p:spPr>
      </p:pic>
      <p:pic>
        <p:nvPicPr>
          <p:cNvPr id="12" name="Image 11" descr="Une image contenant texte, extérieur, bras&#10;&#10;Description générée automatiquement">
            <a:extLst>
              <a:ext uri="{FF2B5EF4-FFF2-40B4-BE49-F238E27FC236}">
                <a16:creationId xmlns:a16="http://schemas.microsoft.com/office/drawing/2014/main" id="{1FB5CFCB-A9F0-9ECE-77A3-0DBBB2B86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53" y="5614986"/>
            <a:ext cx="1566392" cy="1191529"/>
          </a:xfrm>
          <a:prstGeom prst="rect">
            <a:avLst/>
          </a:prstGeom>
          <a:effectLst>
            <a:softEdge rad="127000"/>
          </a:effectLst>
        </p:spPr>
      </p:pic>
    </p:spTree>
    <p:extLst>
      <p:ext uri="{BB962C8B-B14F-4D97-AF65-F5344CB8AC3E}">
        <p14:creationId xmlns:p14="http://schemas.microsoft.com/office/powerpoint/2010/main" val="319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20-06-04 à 21.0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06" y="271639"/>
            <a:ext cx="1349727" cy="884304"/>
          </a:xfrm>
          <a:prstGeom prst="rect">
            <a:avLst/>
          </a:prstGeom>
        </p:spPr>
      </p:pic>
      <p:sp>
        <p:nvSpPr>
          <p:cNvPr id="5" name="ZoneTexte 4"/>
          <p:cNvSpPr txBox="1"/>
          <p:nvPr/>
        </p:nvSpPr>
        <p:spPr>
          <a:xfrm>
            <a:off x="2917327" y="452181"/>
            <a:ext cx="6617453" cy="523220"/>
          </a:xfrm>
          <a:prstGeom prst="rect">
            <a:avLst/>
          </a:prstGeom>
          <a:noFill/>
        </p:spPr>
        <p:txBody>
          <a:bodyPr wrap="none" rtlCol="0">
            <a:spAutoFit/>
          </a:bodyPr>
          <a:lstStyle/>
          <a:p>
            <a:r>
              <a:rPr lang="fr-FR" sz="2800" b="1" dirty="0"/>
              <a:t>UN NOUVEL OUTILS PEDAGOGIQUE </a:t>
            </a:r>
          </a:p>
        </p:txBody>
      </p:sp>
      <p:sp>
        <p:nvSpPr>
          <p:cNvPr id="8" name="ZoneTexte 7">
            <a:extLst>
              <a:ext uri="{FF2B5EF4-FFF2-40B4-BE49-F238E27FC236}">
                <a16:creationId xmlns:a16="http://schemas.microsoft.com/office/drawing/2014/main" id="{7BAB292F-940A-DD2D-6478-FF28AE30F314}"/>
              </a:ext>
            </a:extLst>
          </p:cNvPr>
          <p:cNvSpPr txBox="1"/>
          <p:nvPr/>
        </p:nvSpPr>
        <p:spPr>
          <a:xfrm>
            <a:off x="292806" y="1692234"/>
            <a:ext cx="11469807" cy="369332"/>
          </a:xfrm>
          <a:prstGeom prst="rect">
            <a:avLst/>
          </a:prstGeom>
          <a:noFill/>
        </p:spPr>
        <p:txBody>
          <a:bodyPr wrap="none" rtlCol="0">
            <a:spAutoFit/>
          </a:bodyPr>
          <a:lstStyle/>
          <a:p>
            <a:r>
              <a:rPr lang="fr-FR" dirty="0"/>
              <a:t>La visualisation et la répétition mentale est un outils pédagogique puissants de simulations et d’entrainement.  </a:t>
            </a:r>
          </a:p>
        </p:txBody>
      </p:sp>
      <p:pic>
        <p:nvPicPr>
          <p:cNvPr id="10" name="Image 9">
            <a:extLst>
              <a:ext uri="{FF2B5EF4-FFF2-40B4-BE49-F238E27FC236}">
                <a16:creationId xmlns:a16="http://schemas.microsoft.com/office/drawing/2014/main" id="{E6A41922-5DE7-F618-5466-3DEDD157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5575" y="112305"/>
            <a:ext cx="1755069" cy="1411856"/>
          </a:xfrm>
          <a:prstGeom prst="rect">
            <a:avLst/>
          </a:prstGeom>
          <a:effectLst>
            <a:softEdge rad="127000"/>
          </a:effectLst>
        </p:spPr>
      </p:pic>
      <p:graphicFrame>
        <p:nvGraphicFramePr>
          <p:cNvPr id="14" name="ZoneTexte 1">
            <a:extLst>
              <a:ext uri="{FF2B5EF4-FFF2-40B4-BE49-F238E27FC236}">
                <a16:creationId xmlns:a16="http://schemas.microsoft.com/office/drawing/2014/main" id="{F52FC637-25EA-7342-9CD5-8881E20B0B41}"/>
              </a:ext>
            </a:extLst>
          </p:cNvPr>
          <p:cNvGraphicFramePr/>
          <p:nvPr/>
        </p:nvGraphicFramePr>
        <p:xfrm>
          <a:off x="480060" y="2492933"/>
          <a:ext cx="10241906" cy="4093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4818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20-06-04 à 21.01.2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06" y="271639"/>
            <a:ext cx="1197327" cy="784455"/>
          </a:xfrm>
          <a:prstGeom prst="rect">
            <a:avLst/>
          </a:prstGeom>
        </p:spPr>
      </p:pic>
      <p:sp>
        <p:nvSpPr>
          <p:cNvPr id="4" name="ZoneTexte 3"/>
          <p:cNvSpPr txBox="1"/>
          <p:nvPr/>
        </p:nvSpPr>
        <p:spPr>
          <a:xfrm>
            <a:off x="355854" y="1947334"/>
            <a:ext cx="11223626" cy="400110"/>
          </a:xfrm>
          <a:prstGeom prst="rect">
            <a:avLst/>
          </a:prstGeom>
          <a:noFill/>
        </p:spPr>
        <p:txBody>
          <a:bodyPr wrap="square" rtlCol="0">
            <a:spAutoFit/>
          </a:bodyPr>
          <a:lstStyle/>
          <a:p>
            <a:r>
              <a:rPr lang="fr-FR" sz="2000" dirty="0"/>
              <a:t>Une Techniques pour vous aider à mobiliser vos ressources pour une performance durable.</a:t>
            </a:r>
          </a:p>
        </p:txBody>
      </p:sp>
      <p:sp>
        <p:nvSpPr>
          <p:cNvPr id="5" name="ZoneTexte 4"/>
          <p:cNvSpPr txBox="1"/>
          <p:nvPr/>
        </p:nvSpPr>
        <p:spPr>
          <a:xfrm>
            <a:off x="3646292" y="471319"/>
            <a:ext cx="4713150" cy="584775"/>
          </a:xfrm>
          <a:prstGeom prst="rect">
            <a:avLst/>
          </a:prstGeom>
          <a:noFill/>
        </p:spPr>
        <p:txBody>
          <a:bodyPr wrap="none" rtlCol="0">
            <a:spAutoFit/>
          </a:bodyPr>
          <a:lstStyle/>
          <a:p>
            <a:r>
              <a:rPr lang="fr-FR" sz="3200" b="1" dirty="0"/>
              <a:t>RÉPÉTITION MENTALE</a:t>
            </a:r>
          </a:p>
        </p:txBody>
      </p:sp>
      <p:pic>
        <p:nvPicPr>
          <p:cNvPr id="6" name="Image 5" descr="Capture d’écran 2022-01-06 à 16.06.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4612">
            <a:off x="479786" y="3209961"/>
            <a:ext cx="4318000" cy="2827115"/>
          </a:xfrm>
          <a:prstGeom prst="rect">
            <a:avLst/>
          </a:prstGeom>
        </p:spPr>
      </p:pic>
      <p:pic>
        <p:nvPicPr>
          <p:cNvPr id="7" name="Image 6" descr="Capture d’écran 2022-01-06 à 16.05.3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9944">
            <a:off x="7499209" y="3324015"/>
            <a:ext cx="3851345" cy="2973823"/>
          </a:xfrm>
          <a:prstGeom prst="rect">
            <a:avLst/>
          </a:prstGeom>
        </p:spPr>
      </p:pic>
    </p:spTree>
    <p:extLst>
      <p:ext uri="{BB962C8B-B14F-4D97-AF65-F5344CB8AC3E}">
        <p14:creationId xmlns:p14="http://schemas.microsoft.com/office/powerpoint/2010/main" val="395253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20-06-04 à 21.01.2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06" y="271640"/>
            <a:ext cx="1110285" cy="727428"/>
          </a:xfrm>
          <a:prstGeom prst="rect">
            <a:avLst/>
          </a:prstGeom>
        </p:spPr>
      </p:pic>
      <p:sp>
        <p:nvSpPr>
          <p:cNvPr id="4" name="ZoneTexte 3"/>
          <p:cNvSpPr txBox="1"/>
          <p:nvPr/>
        </p:nvSpPr>
        <p:spPr>
          <a:xfrm>
            <a:off x="3990318" y="570761"/>
            <a:ext cx="4381328" cy="584775"/>
          </a:xfrm>
          <a:prstGeom prst="rect">
            <a:avLst/>
          </a:prstGeom>
          <a:noFill/>
        </p:spPr>
        <p:txBody>
          <a:bodyPr wrap="none" rtlCol="0">
            <a:spAutoFit/>
          </a:bodyPr>
          <a:lstStyle/>
          <a:p>
            <a:r>
              <a:rPr lang="fr-FR" sz="3200" dirty="0">
                <a:latin typeface="Monaco"/>
                <a:cs typeface="Monaco"/>
              </a:rPr>
              <a:t>REPETITION MENTAL</a:t>
            </a:r>
          </a:p>
        </p:txBody>
      </p:sp>
      <p:sp>
        <p:nvSpPr>
          <p:cNvPr id="2" name="Rectangle 1"/>
          <p:cNvSpPr/>
          <p:nvPr/>
        </p:nvSpPr>
        <p:spPr>
          <a:xfrm>
            <a:off x="289898" y="1398601"/>
            <a:ext cx="6058069" cy="369332"/>
          </a:xfrm>
          <a:prstGeom prst="rect">
            <a:avLst/>
          </a:prstGeom>
        </p:spPr>
        <p:txBody>
          <a:bodyPr wrap="none">
            <a:spAutoFit/>
          </a:bodyPr>
          <a:lstStyle/>
          <a:p>
            <a:r>
              <a:rPr lang="fr-FR" dirty="0">
                <a:hlinkClick r:id="rId4"/>
              </a:rPr>
              <a:t>Vidéo : https://www.youtube.com/watch?v=zYabRkWjZkA</a:t>
            </a:r>
            <a:endParaRPr lang="fr-FR" dirty="0"/>
          </a:p>
        </p:txBody>
      </p:sp>
      <p:pic>
        <p:nvPicPr>
          <p:cNvPr id="6" name="Image 5" descr="Capture d’écran 2022-01-06 à 16.08.15.png"/>
          <p:cNvPicPr>
            <a:picLocks noChangeAspect="1"/>
          </p:cNvPicPr>
          <p:nvPr/>
        </p:nvPicPr>
        <p:blipFill rotWithShape="1">
          <a:blip r:embed="rId5">
            <a:extLst>
              <a:ext uri="{28A0092B-C50C-407E-A947-70E740481C1C}">
                <a14:useLocalDpi xmlns:a14="http://schemas.microsoft.com/office/drawing/2010/main" val="0"/>
              </a:ext>
            </a:extLst>
          </a:blip>
          <a:srcRect l="4312" t="4938" r="3924" b="2469"/>
          <a:stretch/>
        </p:blipFill>
        <p:spPr>
          <a:xfrm>
            <a:off x="2065868" y="1976743"/>
            <a:ext cx="8415866" cy="4745789"/>
          </a:xfrm>
          <a:prstGeom prst="rect">
            <a:avLst/>
          </a:prstGeom>
        </p:spPr>
      </p:pic>
    </p:spTree>
    <p:extLst>
      <p:ext uri="{BB962C8B-B14F-4D97-AF65-F5344CB8AC3E}">
        <p14:creationId xmlns:p14="http://schemas.microsoft.com/office/powerpoint/2010/main" val="2707848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352</Words>
  <Application>Microsoft Office PowerPoint</Application>
  <PresentationFormat>Widescreen</PresentationFormat>
  <Paragraphs>37</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Vaucluse Ulm</dc:creator>
  <cp:lastModifiedBy>Mathieu Farcy</cp:lastModifiedBy>
  <cp:revision>51</cp:revision>
  <dcterms:created xsi:type="dcterms:W3CDTF">2020-01-22T15:49:41Z</dcterms:created>
  <dcterms:modified xsi:type="dcterms:W3CDTF">2022-12-13T17:12:09Z</dcterms:modified>
</cp:coreProperties>
</file>